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3f63dea30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53d6113434b78"/>
  </p:sldMasterIdLst>
  <p:sldIdLst>
    <p:sldId xmlns:r="http://schemas.openxmlformats.org/officeDocument/2006/relationships" id="256" r:id="R0fc69e83ea374edb"/>
    <p:sldId xmlns:r="http://schemas.openxmlformats.org/officeDocument/2006/relationships" id="257" r:id="Ra76e36bf46484739"/>
    <p:sldId xmlns:r="http://schemas.openxmlformats.org/officeDocument/2006/relationships" id="258" r:id="Re11bf7e7612047e0"/>
    <p:sldId xmlns:r="http://schemas.openxmlformats.org/officeDocument/2006/relationships" id="259" r:id="R247370bb821e4b62"/>
    <p:sldId xmlns:r="http://schemas.openxmlformats.org/officeDocument/2006/relationships" id="260" r:id="Rb8dd33254b8041b4"/>
    <p:sldId xmlns:r="http://schemas.openxmlformats.org/officeDocument/2006/relationships" id="261" r:id="Rc2da7c6e45b44bff"/>
    <p:sldId xmlns:r="http://schemas.openxmlformats.org/officeDocument/2006/relationships" id="262" r:id="R5656995e995b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53d6113434b78" /><Relationship Type="http://schemas.openxmlformats.org/officeDocument/2006/relationships/slide" Target="/ppt/slides/slide1.xml" Id="R0fc69e83ea374edb" /><Relationship Type="http://schemas.openxmlformats.org/officeDocument/2006/relationships/slide" Target="/ppt/slides/slide2.xml" Id="Ra76e36bf46484739" /><Relationship Type="http://schemas.openxmlformats.org/officeDocument/2006/relationships/slide" Target="/ppt/slides/slide3.xml" Id="Re11bf7e7612047e0" /><Relationship Type="http://schemas.openxmlformats.org/officeDocument/2006/relationships/slide" Target="/ppt/slides/slide4.xml" Id="R247370bb821e4b62" /><Relationship Type="http://schemas.openxmlformats.org/officeDocument/2006/relationships/slide" Target="/ppt/slides/slide5.xml" Id="Rb8dd33254b8041b4" /><Relationship Type="http://schemas.openxmlformats.org/officeDocument/2006/relationships/slide" Target="/ppt/slides/slide6.xml" Id="Rc2da7c6e45b44bff" /><Relationship Type="http://schemas.openxmlformats.org/officeDocument/2006/relationships/slide" Target="/ppt/slides/slide7.xml" Id="R5656995e995b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0c326e026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0fdd04814d56" /><Relationship Type="http://schemas.openxmlformats.org/officeDocument/2006/relationships/theme" Target="/ppt/slideMasters/theme/theme1.xml" Id="R6f2a8fdff5a4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e0fdd0481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d9a766f3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15aee48b0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c10fc3a1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29f7aaee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7e58a572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d8734c57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f93a8d14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