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5aec340ba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6f41440294ff9"/>
  </p:sldMasterIdLst>
  <p:sldIdLst>
    <p:sldId xmlns:r="http://schemas.openxmlformats.org/officeDocument/2006/relationships" id="256" r:id="R5c4197b4c3084d36"/>
    <p:sldId xmlns:r="http://schemas.openxmlformats.org/officeDocument/2006/relationships" id="257" r:id="R7e9420ec34f543a1"/>
    <p:sldId xmlns:r="http://schemas.openxmlformats.org/officeDocument/2006/relationships" id="258" r:id="R427360ebbfde4e0e"/>
    <p:sldId xmlns:r="http://schemas.openxmlformats.org/officeDocument/2006/relationships" id="259" r:id="Rb03cd01437c8490d"/>
    <p:sldId xmlns:r="http://schemas.openxmlformats.org/officeDocument/2006/relationships" id="260" r:id="Rd84323ddc18f489b"/>
    <p:sldId xmlns:r="http://schemas.openxmlformats.org/officeDocument/2006/relationships" id="261" r:id="R0ee3552f685c4f58"/>
    <p:sldId xmlns:r="http://schemas.openxmlformats.org/officeDocument/2006/relationships" id="262" r:id="R67b1cf788293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f41440294ff9" /><Relationship Type="http://schemas.openxmlformats.org/officeDocument/2006/relationships/slide" Target="/ppt/slides/slide1.xml" Id="R5c4197b4c3084d36" /><Relationship Type="http://schemas.openxmlformats.org/officeDocument/2006/relationships/slide" Target="/ppt/slides/slide2.xml" Id="R7e9420ec34f543a1" /><Relationship Type="http://schemas.openxmlformats.org/officeDocument/2006/relationships/slide" Target="/ppt/slides/slide3.xml" Id="R427360ebbfde4e0e" /><Relationship Type="http://schemas.openxmlformats.org/officeDocument/2006/relationships/slide" Target="/ppt/slides/slide4.xml" Id="Rb03cd01437c8490d" /><Relationship Type="http://schemas.openxmlformats.org/officeDocument/2006/relationships/slide" Target="/ppt/slides/slide5.xml" Id="Rd84323ddc18f489b" /><Relationship Type="http://schemas.openxmlformats.org/officeDocument/2006/relationships/slide" Target="/ppt/slides/slide6.xml" Id="R0ee3552f685c4f58" /><Relationship Type="http://schemas.openxmlformats.org/officeDocument/2006/relationships/slide" Target="/ppt/slides/slide7.xml" Id="R67b1cf788293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201a1e169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131d6e184f8c" /><Relationship Type="http://schemas.openxmlformats.org/officeDocument/2006/relationships/theme" Target="/ppt/slideMasters/theme/theme1.xml" Id="R29c8515bfa5c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8131d6e18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6c839f762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7ed80f692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39143a91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e7b85a46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0f63f557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269ab557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16a7638d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