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889075959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d0fde849244f3"/>
  </p:sldMasterIdLst>
  <p:sldIdLst>
    <p:sldId xmlns:r="http://schemas.openxmlformats.org/officeDocument/2006/relationships" id="256" r:id="R94375cb69eb44f67"/>
    <p:sldId xmlns:r="http://schemas.openxmlformats.org/officeDocument/2006/relationships" id="257" r:id="Rc7ef2452c0524b14"/>
    <p:sldId xmlns:r="http://schemas.openxmlformats.org/officeDocument/2006/relationships" id="258" r:id="Rba72e478e05a407b"/>
    <p:sldId xmlns:r="http://schemas.openxmlformats.org/officeDocument/2006/relationships" id="259" r:id="R0670a02841c74362"/>
    <p:sldId xmlns:r="http://schemas.openxmlformats.org/officeDocument/2006/relationships" id="260" r:id="R1dcc7395ef7e4ca0"/>
    <p:sldId xmlns:r="http://schemas.openxmlformats.org/officeDocument/2006/relationships" id="261" r:id="R9b8576bcecb143df"/>
    <p:sldId xmlns:r="http://schemas.openxmlformats.org/officeDocument/2006/relationships" id="262" r:id="R05fee300700249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d0fde849244f3" /><Relationship Type="http://schemas.openxmlformats.org/officeDocument/2006/relationships/slide" Target="/ppt/slides/slide1.xml" Id="R94375cb69eb44f67" /><Relationship Type="http://schemas.openxmlformats.org/officeDocument/2006/relationships/slide" Target="/ppt/slides/slide2.xml" Id="Rc7ef2452c0524b14" /><Relationship Type="http://schemas.openxmlformats.org/officeDocument/2006/relationships/slide" Target="/ppt/slides/slide3.xml" Id="Rba72e478e05a407b" /><Relationship Type="http://schemas.openxmlformats.org/officeDocument/2006/relationships/slide" Target="/ppt/slides/slide4.xml" Id="R0670a02841c74362" /><Relationship Type="http://schemas.openxmlformats.org/officeDocument/2006/relationships/slide" Target="/ppt/slides/slide5.xml" Id="R1dcc7395ef7e4ca0" /><Relationship Type="http://schemas.openxmlformats.org/officeDocument/2006/relationships/slide" Target="/ppt/slides/slide6.xml" Id="R9b8576bcecb143df" /><Relationship Type="http://schemas.openxmlformats.org/officeDocument/2006/relationships/slide" Target="/ppt/slides/slide7.xml" Id="R05fee300700249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44ee844be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f489ee45b4b9e" /><Relationship Type="http://schemas.openxmlformats.org/officeDocument/2006/relationships/theme" Target="/ppt/slideMasters/theme/theme1.xml" Id="Rb135d3664efe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f489ee45b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8fe41f433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618189be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0dd52de1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85dacfea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78c60832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a3192167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f62bb963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UFS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UFS HAUGANE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Nordbøbergja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