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72d58bc11248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5cbd82c8394fff"/>
  </p:sldMasterIdLst>
  <p:sldIdLst>
    <p:sldId xmlns:r="http://schemas.openxmlformats.org/officeDocument/2006/relationships" id="256" r:id="Rc3b0abe1d12443d9"/>
    <p:sldId xmlns:r="http://schemas.openxmlformats.org/officeDocument/2006/relationships" id="257" r:id="R310d7f54ba144eb4"/>
    <p:sldId xmlns:r="http://schemas.openxmlformats.org/officeDocument/2006/relationships" id="258" r:id="Rb8cdc380a826455f"/>
    <p:sldId xmlns:r="http://schemas.openxmlformats.org/officeDocument/2006/relationships" id="259" r:id="R21029876d2a54010"/>
    <p:sldId xmlns:r="http://schemas.openxmlformats.org/officeDocument/2006/relationships" id="260" r:id="R6bfa1e88fb434524"/>
    <p:sldId xmlns:r="http://schemas.openxmlformats.org/officeDocument/2006/relationships" id="261" r:id="R914f2aa5f0244112"/>
    <p:sldId xmlns:r="http://schemas.openxmlformats.org/officeDocument/2006/relationships" id="262" r:id="R1614b69698584f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cbd82c8394fff" /><Relationship Type="http://schemas.openxmlformats.org/officeDocument/2006/relationships/slide" Target="/ppt/slides/slide1.xml" Id="Rc3b0abe1d12443d9" /><Relationship Type="http://schemas.openxmlformats.org/officeDocument/2006/relationships/slide" Target="/ppt/slides/slide2.xml" Id="R310d7f54ba144eb4" /><Relationship Type="http://schemas.openxmlformats.org/officeDocument/2006/relationships/slide" Target="/ppt/slides/slide3.xml" Id="Rb8cdc380a826455f" /><Relationship Type="http://schemas.openxmlformats.org/officeDocument/2006/relationships/slide" Target="/ppt/slides/slide4.xml" Id="R21029876d2a54010" /><Relationship Type="http://schemas.openxmlformats.org/officeDocument/2006/relationships/slide" Target="/ppt/slides/slide5.xml" Id="R6bfa1e88fb434524" /><Relationship Type="http://schemas.openxmlformats.org/officeDocument/2006/relationships/slide" Target="/ppt/slides/slide6.xml" Id="R914f2aa5f0244112" /><Relationship Type="http://schemas.openxmlformats.org/officeDocument/2006/relationships/slide" Target="/ppt/slides/slide7.xml" Id="R1614b69698584f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95dfbad3b46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33a010b9e4f7f" /><Relationship Type="http://schemas.openxmlformats.org/officeDocument/2006/relationships/theme" Target="/ppt/slideMasters/theme/theme1.xml" Id="Ra6ea45869ceb48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933a010b9e4f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e6899e06c4d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4e03d2ec248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f1e53b1334a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bed2ec01645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82ea52bef40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e453746a643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c0738b37146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HAYCAI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HAYCAI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HAYCAI INVEST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HAYCAI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HAYCAI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HAYCAI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128 751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862 764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HAYCAI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HAYCAI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926 060 724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HAYCAI INVEST AS</a:t>
            </a:r>
          </a:p>
        </p:txBody>
      </p:sp>
    </p:spTree>
  </p:cSld>
  <p:clrMapOvr>
    <a:masterClrMapping xmlns:a="http://schemas.openxmlformats.org/drawingml/2006/main"/>
  </p:clrMapOvr>
</p:sld>
</file>