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930083e2a14b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aecd865e7f43fb"/>
  </p:sldMasterIdLst>
  <p:sldIdLst>
    <p:sldId xmlns:r="http://schemas.openxmlformats.org/officeDocument/2006/relationships" id="256" r:id="Rd48ac934a99f422f"/>
    <p:sldId xmlns:r="http://schemas.openxmlformats.org/officeDocument/2006/relationships" id="257" r:id="Rbc721223f5984054"/>
    <p:sldId xmlns:r="http://schemas.openxmlformats.org/officeDocument/2006/relationships" id="258" r:id="R8938f310d9cb4f6d"/>
    <p:sldId xmlns:r="http://schemas.openxmlformats.org/officeDocument/2006/relationships" id="259" r:id="R06c66aa680084327"/>
    <p:sldId xmlns:r="http://schemas.openxmlformats.org/officeDocument/2006/relationships" id="260" r:id="Raa8522a5df12429b"/>
    <p:sldId xmlns:r="http://schemas.openxmlformats.org/officeDocument/2006/relationships" id="261" r:id="Rab8ff62e5a284e7b"/>
    <p:sldId xmlns:r="http://schemas.openxmlformats.org/officeDocument/2006/relationships" id="262" r:id="R3ca6590c9db94d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aecd865e7f43fb" /><Relationship Type="http://schemas.openxmlformats.org/officeDocument/2006/relationships/slide" Target="/ppt/slides/slide1.xml" Id="Rd48ac934a99f422f" /><Relationship Type="http://schemas.openxmlformats.org/officeDocument/2006/relationships/slide" Target="/ppt/slides/slide2.xml" Id="Rbc721223f5984054" /><Relationship Type="http://schemas.openxmlformats.org/officeDocument/2006/relationships/slide" Target="/ppt/slides/slide3.xml" Id="R8938f310d9cb4f6d" /><Relationship Type="http://schemas.openxmlformats.org/officeDocument/2006/relationships/slide" Target="/ppt/slides/slide4.xml" Id="R06c66aa680084327" /><Relationship Type="http://schemas.openxmlformats.org/officeDocument/2006/relationships/slide" Target="/ppt/slides/slide5.xml" Id="Raa8522a5df12429b" /><Relationship Type="http://schemas.openxmlformats.org/officeDocument/2006/relationships/slide" Target="/ppt/slides/slide6.xml" Id="Rab8ff62e5a284e7b" /><Relationship Type="http://schemas.openxmlformats.org/officeDocument/2006/relationships/slide" Target="/ppt/slides/slide7.xml" Id="R3ca6590c9db94d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f184c9fb6546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0e7a94a4c49d1" /><Relationship Type="http://schemas.openxmlformats.org/officeDocument/2006/relationships/theme" Target="/ppt/slideMasters/theme/theme1.xml" Id="Ra86fbf9fb0c744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10e7a94a4c49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916d25cf54c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444c2220c4b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e6e8e584748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590be564444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e13a1be4644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c651e5c9843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26f4d79824b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FLANDERS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FLANDERS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275 531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2 441 881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LUND FRANCKE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Francke Lund, Vestveien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926 060 929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