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61b543cf9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5ef3242214be1"/>
  </p:sldMasterIdLst>
  <p:sldIdLst>
    <p:sldId xmlns:r="http://schemas.openxmlformats.org/officeDocument/2006/relationships" id="256" r:id="R36f2c83324024d6c"/>
    <p:sldId xmlns:r="http://schemas.openxmlformats.org/officeDocument/2006/relationships" id="257" r:id="Rbb60461530f44421"/>
    <p:sldId xmlns:r="http://schemas.openxmlformats.org/officeDocument/2006/relationships" id="258" r:id="Rb2b384b0a26f41bc"/>
    <p:sldId xmlns:r="http://schemas.openxmlformats.org/officeDocument/2006/relationships" id="259" r:id="Rf5a8b8d043814648"/>
    <p:sldId xmlns:r="http://schemas.openxmlformats.org/officeDocument/2006/relationships" id="260" r:id="R8ecee3dd6efa4552"/>
    <p:sldId xmlns:r="http://schemas.openxmlformats.org/officeDocument/2006/relationships" id="261" r:id="R7f47d8f66f094d66"/>
    <p:sldId xmlns:r="http://schemas.openxmlformats.org/officeDocument/2006/relationships" id="262" r:id="R98bf6c07040b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5ef3242214be1" /><Relationship Type="http://schemas.openxmlformats.org/officeDocument/2006/relationships/slide" Target="/ppt/slides/slide1.xml" Id="R36f2c83324024d6c" /><Relationship Type="http://schemas.openxmlformats.org/officeDocument/2006/relationships/slide" Target="/ppt/slides/slide2.xml" Id="Rbb60461530f44421" /><Relationship Type="http://schemas.openxmlformats.org/officeDocument/2006/relationships/slide" Target="/ppt/slides/slide3.xml" Id="Rb2b384b0a26f41bc" /><Relationship Type="http://schemas.openxmlformats.org/officeDocument/2006/relationships/slide" Target="/ppt/slides/slide4.xml" Id="Rf5a8b8d043814648" /><Relationship Type="http://schemas.openxmlformats.org/officeDocument/2006/relationships/slide" Target="/ppt/slides/slide5.xml" Id="R8ecee3dd6efa4552" /><Relationship Type="http://schemas.openxmlformats.org/officeDocument/2006/relationships/slide" Target="/ppt/slides/slide6.xml" Id="R7f47d8f66f094d66" /><Relationship Type="http://schemas.openxmlformats.org/officeDocument/2006/relationships/slide" Target="/ppt/slides/slide7.xml" Id="R98bf6c07040b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502922e83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88b7cec3e4354" /><Relationship Type="http://schemas.openxmlformats.org/officeDocument/2006/relationships/theme" Target="/ppt/slideMasters/theme/theme1.xml" Id="R8929958762e6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88b7cec3e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143c562bc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92fa513644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5c15b181f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3c8c97f2f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0970e9e4e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73b95f4d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28abe579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AETERNUM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55 707 959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25 544 169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26 938 200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1 855 010 381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1 858 901 415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WQZ INVESTMENTS GROUP  –  74,8 %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BERGENDAHL &amp; SON AB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BACKAHILL UTVECKLING AB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EPAX FÖRVALTNING AB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