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00305eae534f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6ff659937d4db5"/>
  </p:sldMasterIdLst>
  <p:sldIdLst>
    <p:sldId xmlns:r="http://schemas.openxmlformats.org/officeDocument/2006/relationships" id="256" r:id="R02506ef70bd64286"/>
    <p:sldId xmlns:r="http://schemas.openxmlformats.org/officeDocument/2006/relationships" id="257" r:id="Raa4b2c4009684215"/>
    <p:sldId xmlns:r="http://schemas.openxmlformats.org/officeDocument/2006/relationships" id="258" r:id="R047e4ef668d44dd9"/>
    <p:sldId xmlns:r="http://schemas.openxmlformats.org/officeDocument/2006/relationships" id="259" r:id="R2fb5236cd9ec4f8d"/>
    <p:sldId xmlns:r="http://schemas.openxmlformats.org/officeDocument/2006/relationships" id="260" r:id="Rcd446beaf5ba45eb"/>
    <p:sldId xmlns:r="http://schemas.openxmlformats.org/officeDocument/2006/relationships" id="261" r:id="Re4706939015b4e2b"/>
    <p:sldId xmlns:r="http://schemas.openxmlformats.org/officeDocument/2006/relationships" id="262" r:id="R18bf4f8b9f0647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6ff659937d4db5" /><Relationship Type="http://schemas.openxmlformats.org/officeDocument/2006/relationships/slide" Target="/ppt/slides/slide1.xml" Id="R02506ef70bd64286" /><Relationship Type="http://schemas.openxmlformats.org/officeDocument/2006/relationships/slide" Target="/ppt/slides/slide2.xml" Id="Raa4b2c4009684215" /><Relationship Type="http://schemas.openxmlformats.org/officeDocument/2006/relationships/slide" Target="/ppt/slides/slide3.xml" Id="R047e4ef668d44dd9" /><Relationship Type="http://schemas.openxmlformats.org/officeDocument/2006/relationships/slide" Target="/ppt/slides/slide4.xml" Id="R2fb5236cd9ec4f8d" /><Relationship Type="http://schemas.openxmlformats.org/officeDocument/2006/relationships/slide" Target="/ppt/slides/slide5.xml" Id="Rcd446beaf5ba45eb" /><Relationship Type="http://schemas.openxmlformats.org/officeDocument/2006/relationships/slide" Target="/ppt/slides/slide6.xml" Id="Re4706939015b4e2b" /><Relationship Type="http://schemas.openxmlformats.org/officeDocument/2006/relationships/slide" Target="/ppt/slides/slide7.xml" Id="R18bf4f8b9f0647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20e4776b4746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899738b6e43d8" /><Relationship Type="http://schemas.openxmlformats.org/officeDocument/2006/relationships/theme" Target="/ppt/slideMasters/theme/theme1.xml" Id="Rea40760c53fb47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f899738b6e43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9225ebcf046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779c65f2a4a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013641f3249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91cb503de4a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91161af1142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6397498914b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e6069116f48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72BRENNA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72BRENNA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72BRENNA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72BRENNA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72BRENNA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72BRENNA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−17 004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960 150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72BRENNA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BRANDVOLD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72BRENNA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Kaptein Oppegaards vei 32A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926 062 808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72BRENNA AS</a:t>
            </a:r>
          </a:p>
        </p:txBody>
      </p:sp>
    </p:spTree>
  </p:cSld>
  <p:clrMapOvr>
    <a:masterClrMapping xmlns:a="http://schemas.openxmlformats.org/drawingml/2006/main"/>
  </p:clrMapOvr>
</p:sld>
</file>