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9d317d630c49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43693fd4df4ba6"/>
  </p:sldMasterIdLst>
  <p:sldIdLst>
    <p:sldId xmlns:r="http://schemas.openxmlformats.org/officeDocument/2006/relationships" id="256" r:id="R1650956388354db0"/>
    <p:sldId xmlns:r="http://schemas.openxmlformats.org/officeDocument/2006/relationships" id="257" r:id="R7620784d37614b2c"/>
    <p:sldId xmlns:r="http://schemas.openxmlformats.org/officeDocument/2006/relationships" id="258" r:id="R62920a9cecda489b"/>
    <p:sldId xmlns:r="http://schemas.openxmlformats.org/officeDocument/2006/relationships" id="259" r:id="Ra7c7dc0bbff848a0"/>
    <p:sldId xmlns:r="http://schemas.openxmlformats.org/officeDocument/2006/relationships" id="260" r:id="R229203a5a65748c5"/>
    <p:sldId xmlns:r="http://schemas.openxmlformats.org/officeDocument/2006/relationships" id="261" r:id="R1db7d88830f946a1"/>
    <p:sldId xmlns:r="http://schemas.openxmlformats.org/officeDocument/2006/relationships" id="262" r:id="R86acf449333347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43693fd4df4ba6" /><Relationship Type="http://schemas.openxmlformats.org/officeDocument/2006/relationships/slide" Target="/ppt/slides/slide1.xml" Id="R1650956388354db0" /><Relationship Type="http://schemas.openxmlformats.org/officeDocument/2006/relationships/slide" Target="/ppt/slides/slide2.xml" Id="R7620784d37614b2c" /><Relationship Type="http://schemas.openxmlformats.org/officeDocument/2006/relationships/slide" Target="/ppt/slides/slide3.xml" Id="R62920a9cecda489b" /><Relationship Type="http://schemas.openxmlformats.org/officeDocument/2006/relationships/slide" Target="/ppt/slides/slide4.xml" Id="Ra7c7dc0bbff848a0" /><Relationship Type="http://schemas.openxmlformats.org/officeDocument/2006/relationships/slide" Target="/ppt/slides/slide5.xml" Id="R229203a5a65748c5" /><Relationship Type="http://schemas.openxmlformats.org/officeDocument/2006/relationships/slide" Target="/ppt/slides/slide6.xml" Id="R1db7d88830f946a1" /><Relationship Type="http://schemas.openxmlformats.org/officeDocument/2006/relationships/slide" Target="/ppt/slides/slide7.xml" Id="R86acf449333347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2cf2d299bb4a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50181a00a4c6c" /><Relationship Type="http://schemas.openxmlformats.org/officeDocument/2006/relationships/theme" Target="/ppt/slideMasters/theme/theme1.xml" Id="R261245b51a1e46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b50181a00a4c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f6a39a4714e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9e9dfc68047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09176699d4a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b4950700c45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63e0cbb664f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0fc39341f46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6b26d0db247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GREPA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GREPA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GREPA ØKONOMI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GREPA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GREPA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GREPA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12 348 257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1 301 715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1 094 279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1 380 320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4 440 174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GREPA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FIPA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GRETE HAUGLID HANGERHAGEN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GREPA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Borgeskogen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post@grepaokonomi.no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926 067 303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GREPA ØKONOMI AS</a:t>
            </a:r>
          </a:p>
        </p:txBody>
      </p:sp>
    </p:spTree>
  </p:cSld>
  <p:clrMapOvr>
    <a:masterClrMapping xmlns:a="http://schemas.openxmlformats.org/drawingml/2006/main"/>
  </p:clrMapOvr>
</p:sld>
</file>