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806f8445c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110736c60419f"/>
  </p:sldMasterIdLst>
  <p:sldIdLst>
    <p:sldId xmlns:r="http://schemas.openxmlformats.org/officeDocument/2006/relationships" id="256" r:id="R2f1880be03f044f7"/>
    <p:sldId xmlns:r="http://schemas.openxmlformats.org/officeDocument/2006/relationships" id="257" r:id="R2b853a40ff584651"/>
    <p:sldId xmlns:r="http://schemas.openxmlformats.org/officeDocument/2006/relationships" id="258" r:id="R59f00ac8f6734d69"/>
    <p:sldId xmlns:r="http://schemas.openxmlformats.org/officeDocument/2006/relationships" id="259" r:id="R07fd5d3e2fda464e"/>
    <p:sldId xmlns:r="http://schemas.openxmlformats.org/officeDocument/2006/relationships" id="260" r:id="R2b74b17926aa4b97"/>
    <p:sldId xmlns:r="http://schemas.openxmlformats.org/officeDocument/2006/relationships" id="261" r:id="Rf292a6bdbe9e427c"/>
    <p:sldId xmlns:r="http://schemas.openxmlformats.org/officeDocument/2006/relationships" id="262" r:id="Rc3778c3b6b12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110736c60419f" /><Relationship Type="http://schemas.openxmlformats.org/officeDocument/2006/relationships/slide" Target="/ppt/slides/slide1.xml" Id="R2f1880be03f044f7" /><Relationship Type="http://schemas.openxmlformats.org/officeDocument/2006/relationships/slide" Target="/ppt/slides/slide2.xml" Id="R2b853a40ff584651" /><Relationship Type="http://schemas.openxmlformats.org/officeDocument/2006/relationships/slide" Target="/ppt/slides/slide3.xml" Id="R59f00ac8f6734d69" /><Relationship Type="http://schemas.openxmlformats.org/officeDocument/2006/relationships/slide" Target="/ppt/slides/slide4.xml" Id="R07fd5d3e2fda464e" /><Relationship Type="http://schemas.openxmlformats.org/officeDocument/2006/relationships/slide" Target="/ppt/slides/slide5.xml" Id="R2b74b17926aa4b97" /><Relationship Type="http://schemas.openxmlformats.org/officeDocument/2006/relationships/slide" Target="/ppt/slides/slide6.xml" Id="Rf292a6bdbe9e427c" /><Relationship Type="http://schemas.openxmlformats.org/officeDocument/2006/relationships/slide" Target="/ppt/slides/slide7.xml" Id="Rc3778c3b6b12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31a9c7d15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793f8f0a4751" /><Relationship Type="http://schemas.openxmlformats.org/officeDocument/2006/relationships/theme" Target="/ppt/slideMasters/theme/theme1.xml" Id="R5764dc426a4b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6793f8f0a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715e28697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f024108e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86fe5d757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62311722b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e551d682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67154a95f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c5451dac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AETERNUM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6 162 954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13 031 599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SØRAUNET INVEST AS  –  55,9 %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 CAPITAL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CARLMAN INVEST AB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CAPITAL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NERO CAPITAL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ANRO INVEST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926 068 423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