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08856ab33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02333c9e24aba"/>
  </p:sldMasterIdLst>
  <p:sldIdLst>
    <p:sldId xmlns:r="http://schemas.openxmlformats.org/officeDocument/2006/relationships" id="256" r:id="R80bc8d0090754701"/>
    <p:sldId xmlns:r="http://schemas.openxmlformats.org/officeDocument/2006/relationships" id="257" r:id="R29c74206856f4980"/>
    <p:sldId xmlns:r="http://schemas.openxmlformats.org/officeDocument/2006/relationships" id="258" r:id="R7d987f4ab4bf435c"/>
    <p:sldId xmlns:r="http://schemas.openxmlformats.org/officeDocument/2006/relationships" id="259" r:id="Rfdfa29888d7343ee"/>
    <p:sldId xmlns:r="http://schemas.openxmlformats.org/officeDocument/2006/relationships" id="260" r:id="Reea1d3a34aa24231"/>
    <p:sldId xmlns:r="http://schemas.openxmlformats.org/officeDocument/2006/relationships" id="261" r:id="Rc5f3e80718084041"/>
    <p:sldId xmlns:r="http://schemas.openxmlformats.org/officeDocument/2006/relationships" id="262" r:id="R12d2f5b29064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02333c9e24aba" /><Relationship Type="http://schemas.openxmlformats.org/officeDocument/2006/relationships/slide" Target="/ppt/slides/slide1.xml" Id="R80bc8d0090754701" /><Relationship Type="http://schemas.openxmlformats.org/officeDocument/2006/relationships/slide" Target="/ppt/slides/slide2.xml" Id="R29c74206856f4980" /><Relationship Type="http://schemas.openxmlformats.org/officeDocument/2006/relationships/slide" Target="/ppt/slides/slide3.xml" Id="R7d987f4ab4bf435c" /><Relationship Type="http://schemas.openxmlformats.org/officeDocument/2006/relationships/slide" Target="/ppt/slides/slide4.xml" Id="Rfdfa29888d7343ee" /><Relationship Type="http://schemas.openxmlformats.org/officeDocument/2006/relationships/slide" Target="/ppt/slides/slide5.xml" Id="Reea1d3a34aa24231" /><Relationship Type="http://schemas.openxmlformats.org/officeDocument/2006/relationships/slide" Target="/ppt/slides/slide6.xml" Id="Rc5f3e80718084041" /><Relationship Type="http://schemas.openxmlformats.org/officeDocument/2006/relationships/slide" Target="/ppt/slides/slide7.xml" Id="R12d2f5b29064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e10e53bc1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e0461b804372" /><Relationship Type="http://schemas.openxmlformats.org/officeDocument/2006/relationships/theme" Target="/ppt/slideMasters/theme/theme1.xml" Id="R7391610eedf4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4e0461b80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8a43e5c81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0454db4d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45e8616d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9061b54f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9b4b4c282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05b65d706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a5f55434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