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984774959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f7fddb7be45ce"/>
  </p:sldMasterIdLst>
  <p:sldIdLst>
    <p:sldId xmlns:r="http://schemas.openxmlformats.org/officeDocument/2006/relationships" id="256" r:id="Rc69d12acbfe242a4"/>
    <p:sldId xmlns:r="http://schemas.openxmlformats.org/officeDocument/2006/relationships" id="257" r:id="Ra0aa2156292f4dc6"/>
    <p:sldId xmlns:r="http://schemas.openxmlformats.org/officeDocument/2006/relationships" id="258" r:id="R7e24117a21b04f5c"/>
    <p:sldId xmlns:r="http://schemas.openxmlformats.org/officeDocument/2006/relationships" id="259" r:id="R61f25deadf8047c9"/>
    <p:sldId xmlns:r="http://schemas.openxmlformats.org/officeDocument/2006/relationships" id="260" r:id="R29df182eac064581"/>
    <p:sldId xmlns:r="http://schemas.openxmlformats.org/officeDocument/2006/relationships" id="261" r:id="Rf5a2b6366fa34ffc"/>
    <p:sldId xmlns:r="http://schemas.openxmlformats.org/officeDocument/2006/relationships" id="262" r:id="Rd283cbf53702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f7fddb7be45ce" /><Relationship Type="http://schemas.openxmlformats.org/officeDocument/2006/relationships/slide" Target="/ppt/slides/slide1.xml" Id="Rc69d12acbfe242a4" /><Relationship Type="http://schemas.openxmlformats.org/officeDocument/2006/relationships/slide" Target="/ppt/slides/slide2.xml" Id="Ra0aa2156292f4dc6" /><Relationship Type="http://schemas.openxmlformats.org/officeDocument/2006/relationships/slide" Target="/ppt/slides/slide3.xml" Id="R7e24117a21b04f5c" /><Relationship Type="http://schemas.openxmlformats.org/officeDocument/2006/relationships/slide" Target="/ppt/slides/slide4.xml" Id="R61f25deadf8047c9" /><Relationship Type="http://schemas.openxmlformats.org/officeDocument/2006/relationships/slide" Target="/ppt/slides/slide5.xml" Id="R29df182eac064581" /><Relationship Type="http://schemas.openxmlformats.org/officeDocument/2006/relationships/slide" Target="/ppt/slides/slide6.xml" Id="Rf5a2b6366fa34ffc" /><Relationship Type="http://schemas.openxmlformats.org/officeDocument/2006/relationships/slide" Target="/ppt/slides/slide7.xml" Id="Rd283cbf53702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b172c1bfe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4bfa388954a61" /><Relationship Type="http://schemas.openxmlformats.org/officeDocument/2006/relationships/theme" Target="/ppt/slideMasters/theme/theme1.xml" Id="R352fded9bbb6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4bfa38895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7b7336968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c7a290f4d4b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a0bcd6eaf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f9128444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33630966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e3415553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e240935c1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MORRO DO URSO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MORRO DO URSO AS ble etablert [år] og holder til i Misvær.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912 227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INGE BJØRNLI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Bjørnlia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8100 Misvær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926 080 563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