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d021e2edab4a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af491b278f4eaa"/>
  </p:sldMasterIdLst>
  <p:sldIdLst>
    <p:sldId xmlns:r="http://schemas.openxmlformats.org/officeDocument/2006/relationships" id="256" r:id="R0965cef68a084b1b"/>
    <p:sldId xmlns:r="http://schemas.openxmlformats.org/officeDocument/2006/relationships" id="257" r:id="Rbacbca49b81d44c5"/>
    <p:sldId xmlns:r="http://schemas.openxmlformats.org/officeDocument/2006/relationships" id="258" r:id="R6b6e14079ecc4601"/>
    <p:sldId xmlns:r="http://schemas.openxmlformats.org/officeDocument/2006/relationships" id="259" r:id="R782103afe7f44e7c"/>
    <p:sldId xmlns:r="http://schemas.openxmlformats.org/officeDocument/2006/relationships" id="260" r:id="Re76963d8319247b0"/>
    <p:sldId xmlns:r="http://schemas.openxmlformats.org/officeDocument/2006/relationships" id="261" r:id="R66eea4727e9f4f91"/>
    <p:sldId xmlns:r="http://schemas.openxmlformats.org/officeDocument/2006/relationships" id="262" r:id="Rf93fc6130a9d46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af491b278f4eaa" /><Relationship Type="http://schemas.openxmlformats.org/officeDocument/2006/relationships/slide" Target="/ppt/slides/slide1.xml" Id="R0965cef68a084b1b" /><Relationship Type="http://schemas.openxmlformats.org/officeDocument/2006/relationships/slide" Target="/ppt/slides/slide2.xml" Id="Rbacbca49b81d44c5" /><Relationship Type="http://schemas.openxmlformats.org/officeDocument/2006/relationships/slide" Target="/ppt/slides/slide3.xml" Id="R6b6e14079ecc4601" /><Relationship Type="http://schemas.openxmlformats.org/officeDocument/2006/relationships/slide" Target="/ppt/slides/slide4.xml" Id="R782103afe7f44e7c" /><Relationship Type="http://schemas.openxmlformats.org/officeDocument/2006/relationships/slide" Target="/ppt/slides/slide5.xml" Id="Re76963d8319247b0" /><Relationship Type="http://schemas.openxmlformats.org/officeDocument/2006/relationships/slide" Target="/ppt/slides/slide6.xml" Id="R66eea4727e9f4f91" /><Relationship Type="http://schemas.openxmlformats.org/officeDocument/2006/relationships/slide" Target="/ppt/slides/slide7.xml" Id="Rf93fc6130a9d46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5916c578142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9aa4ee7704f76" /><Relationship Type="http://schemas.openxmlformats.org/officeDocument/2006/relationships/theme" Target="/ppt/slideMasters/theme/theme1.xml" Id="R0723211996114b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69aa4ee7704f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e99b36d664a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95d32cf1d49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5b3320c2b46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16354026447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451a703d244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5b82b128140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d0693e94640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GUSTAF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 INVEST AS ble etablert [år] og holder til i Skodje.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786 480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TAFJORD PETTER GUSTAFSSON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Gustafsson Tafjord, Simenplassen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6260 Skodje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926 084 453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