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6fc43fe1c644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bee22aaf1d4a28"/>
  </p:sldMasterIdLst>
  <p:sldIdLst>
    <p:sldId xmlns:r="http://schemas.openxmlformats.org/officeDocument/2006/relationships" id="256" r:id="Rb421022a6b6c49f1"/>
    <p:sldId xmlns:r="http://schemas.openxmlformats.org/officeDocument/2006/relationships" id="257" r:id="Rd0cf7a83aa4e4882"/>
    <p:sldId xmlns:r="http://schemas.openxmlformats.org/officeDocument/2006/relationships" id="258" r:id="R4d1b9cef947946d8"/>
    <p:sldId xmlns:r="http://schemas.openxmlformats.org/officeDocument/2006/relationships" id="259" r:id="R0b42619abac1409d"/>
    <p:sldId xmlns:r="http://schemas.openxmlformats.org/officeDocument/2006/relationships" id="260" r:id="Re889cc60081f40cb"/>
    <p:sldId xmlns:r="http://schemas.openxmlformats.org/officeDocument/2006/relationships" id="261" r:id="Rbcefd66483e34397"/>
    <p:sldId xmlns:r="http://schemas.openxmlformats.org/officeDocument/2006/relationships" id="262" r:id="Ra77f0bfed59542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bee22aaf1d4a28" /><Relationship Type="http://schemas.openxmlformats.org/officeDocument/2006/relationships/slide" Target="/ppt/slides/slide1.xml" Id="Rb421022a6b6c49f1" /><Relationship Type="http://schemas.openxmlformats.org/officeDocument/2006/relationships/slide" Target="/ppt/slides/slide2.xml" Id="Rd0cf7a83aa4e4882" /><Relationship Type="http://schemas.openxmlformats.org/officeDocument/2006/relationships/slide" Target="/ppt/slides/slide3.xml" Id="R4d1b9cef947946d8" /><Relationship Type="http://schemas.openxmlformats.org/officeDocument/2006/relationships/slide" Target="/ppt/slides/slide4.xml" Id="R0b42619abac1409d" /><Relationship Type="http://schemas.openxmlformats.org/officeDocument/2006/relationships/slide" Target="/ppt/slides/slide5.xml" Id="Re889cc60081f40cb" /><Relationship Type="http://schemas.openxmlformats.org/officeDocument/2006/relationships/slide" Target="/ppt/slides/slide6.xml" Id="Rbcefd66483e34397" /><Relationship Type="http://schemas.openxmlformats.org/officeDocument/2006/relationships/slide" Target="/ppt/slides/slide7.xml" Id="Ra77f0bfed59542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caabd7a79f44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052251ab1f4f26" /><Relationship Type="http://schemas.openxmlformats.org/officeDocument/2006/relationships/theme" Target="/ppt/slideMasters/theme/theme1.xml" Id="R6b3db1a90d7c44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052251ab1f4f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8ebad38334d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a2fb6cfa049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edd71e59e4c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1f174244e49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31e66fd1440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f8632e62845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bdf1f133144f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HIMLA STYR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HIMLA 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HIMLA STYR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HIMLA 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HIMLA 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HIMLA 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101 268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131 261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550 126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HIMLA 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NIKOLAI VEDDE BRATHAUG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HIMLA 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Bergvegen 10B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6003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926 089 293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HIMLA STYR AS</a:t>
            </a:r>
          </a:p>
        </p:txBody>
      </p:sp>
    </p:spTree>
  </p:cSld>
  <p:clrMapOvr>
    <a:masterClrMapping xmlns:a="http://schemas.openxmlformats.org/drawingml/2006/main"/>
  </p:clrMapOvr>
</p:sld>
</file>