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0154ad3f7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1304822304451"/>
  </p:sldMasterIdLst>
  <p:sldIdLst>
    <p:sldId xmlns:r="http://schemas.openxmlformats.org/officeDocument/2006/relationships" id="256" r:id="R68eed8120ac6482b"/>
    <p:sldId xmlns:r="http://schemas.openxmlformats.org/officeDocument/2006/relationships" id="257" r:id="Refbb57952f3145ec"/>
    <p:sldId xmlns:r="http://schemas.openxmlformats.org/officeDocument/2006/relationships" id="258" r:id="R1d296ae7ea7b48af"/>
    <p:sldId xmlns:r="http://schemas.openxmlformats.org/officeDocument/2006/relationships" id="259" r:id="R48989654f10a4ca8"/>
    <p:sldId xmlns:r="http://schemas.openxmlformats.org/officeDocument/2006/relationships" id="260" r:id="R4a430e6a8065442c"/>
    <p:sldId xmlns:r="http://schemas.openxmlformats.org/officeDocument/2006/relationships" id="261" r:id="R27677ad9fa9840e0"/>
    <p:sldId xmlns:r="http://schemas.openxmlformats.org/officeDocument/2006/relationships" id="262" r:id="R6d7e96659003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1304822304451" /><Relationship Type="http://schemas.openxmlformats.org/officeDocument/2006/relationships/slide" Target="/ppt/slides/slide1.xml" Id="R68eed8120ac6482b" /><Relationship Type="http://schemas.openxmlformats.org/officeDocument/2006/relationships/slide" Target="/ppt/slides/slide2.xml" Id="Refbb57952f3145ec" /><Relationship Type="http://schemas.openxmlformats.org/officeDocument/2006/relationships/slide" Target="/ppt/slides/slide3.xml" Id="R1d296ae7ea7b48af" /><Relationship Type="http://schemas.openxmlformats.org/officeDocument/2006/relationships/slide" Target="/ppt/slides/slide4.xml" Id="R48989654f10a4ca8" /><Relationship Type="http://schemas.openxmlformats.org/officeDocument/2006/relationships/slide" Target="/ppt/slides/slide5.xml" Id="R4a430e6a8065442c" /><Relationship Type="http://schemas.openxmlformats.org/officeDocument/2006/relationships/slide" Target="/ppt/slides/slide6.xml" Id="R27677ad9fa9840e0" /><Relationship Type="http://schemas.openxmlformats.org/officeDocument/2006/relationships/slide" Target="/ppt/slides/slide7.xml" Id="R6d7e96659003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535a0142b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7f54c98b945a7" /><Relationship Type="http://schemas.openxmlformats.org/officeDocument/2006/relationships/theme" Target="/ppt/slideMasters/theme/theme1.xml" Id="Rfb1abddcf80b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7f54c98b9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d7f556e1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9d99bfc3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b5df38bd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a047568d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c95ff5ae6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c90915ca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5af8d8a7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