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930ab1382142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e7d32b8ea454a"/>
  </p:sldMasterIdLst>
  <p:sldIdLst>
    <p:sldId xmlns:r="http://schemas.openxmlformats.org/officeDocument/2006/relationships" id="256" r:id="R87253929cf0444b0"/>
    <p:sldId xmlns:r="http://schemas.openxmlformats.org/officeDocument/2006/relationships" id="257" r:id="Re8dd49e9e2574a0a"/>
    <p:sldId xmlns:r="http://schemas.openxmlformats.org/officeDocument/2006/relationships" id="258" r:id="Rf22e7de63cef432e"/>
    <p:sldId xmlns:r="http://schemas.openxmlformats.org/officeDocument/2006/relationships" id="259" r:id="R684c90f0c8d6462c"/>
    <p:sldId xmlns:r="http://schemas.openxmlformats.org/officeDocument/2006/relationships" id="260" r:id="R437283b787384a0e"/>
    <p:sldId xmlns:r="http://schemas.openxmlformats.org/officeDocument/2006/relationships" id="261" r:id="Rfc015ddfa4fd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e7d32b8ea454a" /><Relationship Type="http://schemas.openxmlformats.org/officeDocument/2006/relationships/slide" Target="/ppt/slides/slide1.xml" Id="R87253929cf0444b0" /><Relationship Type="http://schemas.openxmlformats.org/officeDocument/2006/relationships/slide" Target="/ppt/slides/slide2.xml" Id="Re8dd49e9e2574a0a" /><Relationship Type="http://schemas.openxmlformats.org/officeDocument/2006/relationships/slide" Target="/ppt/slides/slide3.xml" Id="Rf22e7de63cef432e" /><Relationship Type="http://schemas.openxmlformats.org/officeDocument/2006/relationships/slide" Target="/ppt/slides/slide4.xml" Id="R684c90f0c8d6462c" /><Relationship Type="http://schemas.openxmlformats.org/officeDocument/2006/relationships/slide" Target="/ppt/slides/slide5.xml" Id="R437283b787384a0e" /><Relationship Type="http://schemas.openxmlformats.org/officeDocument/2006/relationships/slide" Target="/ppt/slides/slide6.xml" Id="Rfc015ddfa4fd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316e3aa63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ff73110504602" /><Relationship Type="http://schemas.openxmlformats.org/officeDocument/2006/relationships/theme" Target="/ppt/slideMasters/theme/theme1.xml" Id="R204b49872196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ff7311050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1748ee18f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d9d8c7f98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52438959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37ed48453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f047c9eac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9b6f0987447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SKONNERT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59 089 882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926 109 669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