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8794b7f5a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11737873a4d68"/>
  </p:sldMasterIdLst>
  <p:sldIdLst>
    <p:sldId xmlns:r="http://schemas.openxmlformats.org/officeDocument/2006/relationships" id="256" r:id="R1430baeca2224a7b"/>
    <p:sldId xmlns:r="http://schemas.openxmlformats.org/officeDocument/2006/relationships" id="257" r:id="R2f21604be6ac47ce"/>
    <p:sldId xmlns:r="http://schemas.openxmlformats.org/officeDocument/2006/relationships" id="258" r:id="R9802f7dd4e434146"/>
    <p:sldId xmlns:r="http://schemas.openxmlformats.org/officeDocument/2006/relationships" id="259" r:id="R6753ef4074964815"/>
    <p:sldId xmlns:r="http://schemas.openxmlformats.org/officeDocument/2006/relationships" id="260" r:id="R4d0fe24812764368"/>
    <p:sldId xmlns:r="http://schemas.openxmlformats.org/officeDocument/2006/relationships" id="261" r:id="R31737d98b8ad4965"/>
    <p:sldId xmlns:r="http://schemas.openxmlformats.org/officeDocument/2006/relationships" id="262" r:id="R3cd13b71a47c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11737873a4d68" /><Relationship Type="http://schemas.openxmlformats.org/officeDocument/2006/relationships/slide" Target="/ppt/slides/slide1.xml" Id="R1430baeca2224a7b" /><Relationship Type="http://schemas.openxmlformats.org/officeDocument/2006/relationships/slide" Target="/ppt/slides/slide2.xml" Id="R2f21604be6ac47ce" /><Relationship Type="http://schemas.openxmlformats.org/officeDocument/2006/relationships/slide" Target="/ppt/slides/slide3.xml" Id="R9802f7dd4e434146" /><Relationship Type="http://schemas.openxmlformats.org/officeDocument/2006/relationships/slide" Target="/ppt/slides/slide4.xml" Id="R6753ef4074964815" /><Relationship Type="http://schemas.openxmlformats.org/officeDocument/2006/relationships/slide" Target="/ppt/slides/slide5.xml" Id="R4d0fe24812764368" /><Relationship Type="http://schemas.openxmlformats.org/officeDocument/2006/relationships/slide" Target="/ppt/slides/slide6.xml" Id="R31737d98b8ad4965" /><Relationship Type="http://schemas.openxmlformats.org/officeDocument/2006/relationships/slide" Target="/ppt/slides/slide7.xml" Id="R3cd13b71a47c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6c08f93ff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5f9bca504620" /><Relationship Type="http://schemas.openxmlformats.org/officeDocument/2006/relationships/theme" Target="/ppt/slideMasters/theme/theme1.xml" Id="Rc7fc209c953a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65f9bca50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3dc92696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705793ac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f26a19ed9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00d9d436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b4b63c9b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17b76992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bd08ae88c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VARLI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6 294 867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6 309 164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VÅRLI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926 115 936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