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62ed5b5fb1a471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59c0e385ae440b5"/>
  </p:sldMasterIdLst>
  <p:sldIdLst>
    <p:sldId xmlns:r="http://schemas.openxmlformats.org/officeDocument/2006/relationships" id="256" r:id="Ra38a38a81fc040d4"/>
    <p:sldId xmlns:r="http://schemas.openxmlformats.org/officeDocument/2006/relationships" id="257" r:id="R1b25592bed924032"/>
    <p:sldId xmlns:r="http://schemas.openxmlformats.org/officeDocument/2006/relationships" id="258" r:id="R2b7421e371564905"/>
    <p:sldId xmlns:r="http://schemas.openxmlformats.org/officeDocument/2006/relationships" id="259" r:id="Rf19f88485c35462d"/>
    <p:sldId xmlns:r="http://schemas.openxmlformats.org/officeDocument/2006/relationships" id="260" r:id="Rbfe6160db34a4877"/>
    <p:sldId xmlns:r="http://schemas.openxmlformats.org/officeDocument/2006/relationships" id="261" r:id="Rbe56787d604548e4"/>
    <p:sldId xmlns:r="http://schemas.openxmlformats.org/officeDocument/2006/relationships" id="262" r:id="R194b90158b98415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59c0e385ae440b5" /><Relationship Type="http://schemas.openxmlformats.org/officeDocument/2006/relationships/slide" Target="/ppt/slides/slide1.xml" Id="Ra38a38a81fc040d4" /><Relationship Type="http://schemas.openxmlformats.org/officeDocument/2006/relationships/slide" Target="/ppt/slides/slide2.xml" Id="R1b25592bed924032" /><Relationship Type="http://schemas.openxmlformats.org/officeDocument/2006/relationships/slide" Target="/ppt/slides/slide3.xml" Id="R2b7421e371564905" /><Relationship Type="http://schemas.openxmlformats.org/officeDocument/2006/relationships/slide" Target="/ppt/slides/slide4.xml" Id="Rf19f88485c35462d" /><Relationship Type="http://schemas.openxmlformats.org/officeDocument/2006/relationships/slide" Target="/ppt/slides/slide5.xml" Id="Rbfe6160db34a4877" /><Relationship Type="http://schemas.openxmlformats.org/officeDocument/2006/relationships/slide" Target="/ppt/slides/slide6.xml" Id="Rbe56787d604548e4" /><Relationship Type="http://schemas.openxmlformats.org/officeDocument/2006/relationships/slide" Target="/ppt/slides/slide7.xml" Id="R194b90158b98415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902ba4720934b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c45a3b353e471c" /><Relationship Type="http://schemas.openxmlformats.org/officeDocument/2006/relationships/theme" Target="/ppt/slideMasters/theme/theme1.xml" Id="R9d13bb62e3ba41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9c45a3b353e471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386f07663b845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247ebbaebec46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6c75f58f0d4938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0c5df797354e1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45ace42b074b1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112eb58e5c4d4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b8a9d5bcb647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REVICOM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REVICOM HOLDING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−22 421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14 341 091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26 664 592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31 558 177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KYST-REVISJON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DREGG INVEST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HALLGEIR HEMMINGSEN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ISAA HOLDING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JMO AS  –  12,5 %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KJELL OLE STRAUMSNES  –  12,5 %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926 122 851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REVICOM HOLDING AS</a:t>
            </a:r>
          </a:p>
        </p:txBody>
      </p:sp>
    </p:spTree>
  </p:cSld>
  <p:clrMapOvr>
    <a:masterClrMapping xmlns:a="http://schemas.openxmlformats.org/drawingml/2006/main"/>
  </p:clrMapOvr>
</p:sld>
</file>