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636fbc512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968393930143b2"/>
  </p:sldMasterIdLst>
  <p:sldIdLst>
    <p:sldId xmlns:r="http://schemas.openxmlformats.org/officeDocument/2006/relationships" id="256" r:id="Rcb687e1a60ed4612"/>
    <p:sldId xmlns:r="http://schemas.openxmlformats.org/officeDocument/2006/relationships" id="257" r:id="Rec3dee62ca264ae1"/>
    <p:sldId xmlns:r="http://schemas.openxmlformats.org/officeDocument/2006/relationships" id="258" r:id="R86afe2e0ac3648d4"/>
    <p:sldId xmlns:r="http://schemas.openxmlformats.org/officeDocument/2006/relationships" id="259" r:id="R048318fade894f11"/>
    <p:sldId xmlns:r="http://schemas.openxmlformats.org/officeDocument/2006/relationships" id="260" r:id="R44917f358461418f"/>
    <p:sldId xmlns:r="http://schemas.openxmlformats.org/officeDocument/2006/relationships" id="261" r:id="R154cb8ed02e045fc"/>
    <p:sldId xmlns:r="http://schemas.openxmlformats.org/officeDocument/2006/relationships" id="262" r:id="Rf702d427c87446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68393930143b2" /><Relationship Type="http://schemas.openxmlformats.org/officeDocument/2006/relationships/slide" Target="/ppt/slides/slide1.xml" Id="Rcb687e1a60ed4612" /><Relationship Type="http://schemas.openxmlformats.org/officeDocument/2006/relationships/slide" Target="/ppt/slides/slide2.xml" Id="Rec3dee62ca264ae1" /><Relationship Type="http://schemas.openxmlformats.org/officeDocument/2006/relationships/slide" Target="/ppt/slides/slide3.xml" Id="R86afe2e0ac3648d4" /><Relationship Type="http://schemas.openxmlformats.org/officeDocument/2006/relationships/slide" Target="/ppt/slides/slide4.xml" Id="R048318fade894f11" /><Relationship Type="http://schemas.openxmlformats.org/officeDocument/2006/relationships/slide" Target="/ppt/slides/slide5.xml" Id="R44917f358461418f" /><Relationship Type="http://schemas.openxmlformats.org/officeDocument/2006/relationships/slide" Target="/ppt/slides/slide6.xml" Id="R154cb8ed02e045fc" /><Relationship Type="http://schemas.openxmlformats.org/officeDocument/2006/relationships/slide" Target="/ppt/slides/slide7.xml" Id="Rf702d427c87446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792d449c1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a0a839271406a" /><Relationship Type="http://schemas.openxmlformats.org/officeDocument/2006/relationships/theme" Target="/ppt/slideMasters/theme/theme1.xml" Id="Rec27dfc9394c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4a0a83927140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932c6d7f7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55937b3e0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e664e966c4c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43753c044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ceb8616b945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7d7fc685545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48f37b72546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GULEN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GULEN IV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 Austgulen, Møllendalsveien 62D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926 137 239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