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67f603352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f9c8ed19244ee"/>
  </p:sldMasterIdLst>
  <p:sldIdLst>
    <p:sldId xmlns:r="http://schemas.openxmlformats.org/officeDocument/2006/relationships" id="256" r:id="Rfc406e6fb5c14ac5"/>
    <p:sldId xmlns:r="http://schemas.openxmlformats.org/officeDocument/2006/relationships" id="257" r:id="R0674067f307944ab"/>
    <p:sldId xmlns:r="http://schemas.openxmlformats.org/officeDocument/2006/relationships" id="258" r:id="R5494bbe5779f4a87"/>
    <p:sldId xmlns:r="http://schemas.openxmlformats.org/officeDocument/2006/relationships" id="259" r:id="R7c8e5cb7dded4cb9"/>
    <p:sldId xmlns:r="http://schemas.openxmlformats.org/officeDocument/2006/relationships" id="260" r:id="R1e9476be5c764325"/>
    <p:sldId xmlns:r="http://schemas.openxmlformats.org/officeDocument/2006/relationships" id="261" r:id="Re0d1477c571e40f3"/>
    <p:sldId xmlns:r="http://schemas.openxmlformats.org/officeDocument/2006/relationships" id="262" r:id="R0f571c0cd41c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f9c8ed19244ee" /><Relationship Type="http://schemas.openxmlformats.org/officeDocument/2006/relationships/slide" Target="/ppt/slides/slide1.xml" Id="Rfc406e6fb5c14ac5" /><Relationship Type="http://schemas.openxmlformats.org/officeDocument/2006/relationships/slide" Target="/ppt/slides/slide2.xml" Id="R0674067f307944ab" /><Relationship Type="http://schemas.openxmlformats.org/officeDocument/2006/relationships/slide" Target="/ppt/slides/slide3.xml" Id="R5494bbe5779f4a87" /><Relationship Type="http://schemas.openxmlformats.org/officeDocument/2006/relationships/slide" Target="/ppt/slides/slide4.xml" Id="R7c8e5cb7dded4cb9" /><Relationship Type="http://schemas.openxmlformats.org/officeDocument/2006/relationships/slide" Target="/ppt/slides/slide5.xml" Id="R1e9476be5c764325" /><Relationship Type="http://schemas.openxmlformats.org/officeDocument/2006/relationships/slide" Target="/ppt/slides/slide6.xml" Id="Re0d1477c571e40f3" /><Relationship Type="http://schemas.openxmlformats.org/officeDocument/2006/relationships/slide" Target="/ppt/slides/slide7.xml" Id="R0f571c0cd41c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5216490f5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e82505f1b4d34" /><Relationship Type="http://schemas.openxmlformats.org/officeDocument/2006/relationships/theme" Target="/ppt/slideMasters/theme/theme1.xml" Id="Ra12f93a91eb1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e82505f1b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b14708b1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20026d1549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483fd3366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055d6994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178d7837b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f4d79a735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012c7fc1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ANKILL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ØYSTEIN ANKILL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Brit Ankill, Reinslettveien 90B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