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93e2473aa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29e1cb58ae4b64"/>
  </p:sldMasterIdLst>
  <p:sldIdLst>
    <p:sldId xmlns:r="http://schemas.openxmlformats.org/officeDocument/2006/relationships" id="256" r:id="R1975c4abbe6e434a"/>
    <p:sldId xmlns:r="http://schemas.openxmlformats.org/officeDocument/2006/relationships" id="257" r:id="Rd625a0c1bd974e65"/>
    <p:sldId xmlns:r="http://schemas.openxmlformats.org/officeDocument/2006/relationships" id="258" r:id="R8d5b55c17c864c2f"/>
    <p:sldId xmlns:r="http://schemas.openxmlformats.org/officeDocument/2006/relationships" id="259" r:id="Rfa071fee0c6e4201"/>
    <p:sldId xmlns:r="http://schemas.openxmlformats.org/officeDocument/2006/relationships" id="260" r:id="R6dd5606334c8435a"/>
    <p:sldId xmlns:r="http://schemas.openxmlformats.org/officeDocument/2006/relationships" id="261" r:id="Re784d5b84568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9e1cb58ae4b64" /><Relationship Type="http://schemas.openxmlformats.org/officeDocument/2006/relationships/slide" Target="/ppt/slides/slide1.xml" Id="R1975c4abbe6e434a" /><Relationship Type="http://schemas.openxmlformats.org/officeDocument/2006/relationships/slide" Target="/ppt/slides/slide2.xml" Id="Rd625a0c1bd974e65" /><Relationship Type="http://schemas.openxmlformats.org/officeDocument/2006/relationships/slide" Target="/ppt/slides/slide3.xml" Id="R8d5b55c17c864c2f" /><Relationship Type="http://schemas.openxmlformats.org/officeDocument/2006/relationships/slide" Target="/ppt/slides/slide4.xml" Id="Rfa071fee0c6e4201" /><Relationship Type="http://schemas.openxmlformats.org/officeDocument/2006/relationships/slide" Target="/ppt/slides/slide5.xml" Id="R6dd5606334c8435a" /><Relationship Type="http://schemas.openxmlformats.org/officeDocument/2006/relationships/slide" Target="/ppt/slides/slide6.xml" Id="Re784d5b84568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22697e79141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92fbe1fd442d2" /><Relationship Type="http://schemas.openxmlformats.org/officeDocument/2006/relationships/theme" Target="/ppt/slideMasters/theme/theme1.xml" Id="R70c605fb05e8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92fbe1fd4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b60c919fa43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1e84f7b7d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22849f04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cb131e70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e181ba94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22ed06858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TY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30 719 256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30 724 881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926 167 022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