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961f374d0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f2dd1b1bbd4d12"/>
  </p:sldMasterIdLst>
  <p:sldIdLst>
    <p:sldId xmlns:r="http://schemas.openxmlformats.org/officeDocument/2006/relationships" id="256" r:id="R4dca81f540e24046"/>
    <p:sldId xmlns:r="http://schemas.openxmlformats.org/officeDocument/2006/relationships" id="257" r:id="R96694d308ef04d94"/>
    <p:sldId xmlns:r="http://schemas.openxmlformats.org/officeDocument/2006/relationships" id="258" r:id="R92ed7882441d4ea2"/>
    <p:sldId xmlns:r="http://schemas.openxmlformats.org/officeDocument/2006/relationships" id="259" r:id="R13b46530c84148c3"/>
    <p:sldId xmlns:r="http://schemas.openxmlformats.org/officeDocument/2006/relationships" id="260" r:id="R8bada36637e940cf"/>
    <p:sldId xmlns:r="http://schemas.openxmlformats.org/officeDocument/2006/relationships" id="261" r:id="Ra01fbe110494427d"/>
    <p:sldId xmlns:r="http://schemas.openxmlformats.org/officeDocument/2006/relationships" id="262" r:id="R8a87a46388384e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2dd1b1bbd4d12" /><Relationship Type="http://schemas.openxmlformats.org/officeDocument/2006/relationships/slide" Target="/ppt/slides/slide1.xml" Id="R4dca81f540e24046" /><Relationship Type="http://schemas.openxmlformats.org/officeDocument/2006/relationships/slide" Target="/ppt/slides/slide2.xml" Id="R96694d308ef04d94" /><Relationship Type="http://schemas.openxmlformats.org/officeDocument/2006/relationships/slide" Target="/ppt/slides/slide3.xml" Id="R92ed7882441d4ea2" /><Relationship Type="http://schemas.openxmlformats.org/officeDocument/2006/relationships/slide" Target="/ppt/slides/slide4.xml" Id="R13b46530c84148c3" /><Relationship Type="http://schemas.openxmlformats.org/officeDocument/2006/relationships/slide" Target="/ppt/slides/slide5.xml" Id="R8bada36637e940cf" /><Relationship Type="http://schemas.openxmlformats.org/officeDocument/2006/relationships/slide" Target="/ppt/slides/slide6.xml" Id="Ra01fbe110494427d" /><Relationship Type="http://schemas.openxmlformats.org/officeDocument/2006/relationships/slide" Target="/ppt/slides/slide7.xml" Id="R8a87a46388384e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0c46bf214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4da98b034eb0" /><Relationship Type="http://schemas.openxmlformats.org/officeDocument/2006/relationships/theme" Target="/ppt/slideMasters/theme/theme1.xml" Id="Rdd524284eba246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84da98b03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2a1e87a08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1e5ea6f38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8bf845dfb4b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199be9eb3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4263f4c6b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70d0417a4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381c9ef08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MYRSTAD MATHUS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MYRSTAD MATHUS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6 491 509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MYRSTAD STEINSHOLT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MYRSTAD DYBVIK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926 171 887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MYRSTAD MATHUS HOLDING AS</a:t>
            </a:r>
          </a:p>
        </p:txBody>
      </p:sp>
    </p:spTree>
  </p:cSld>
  <p:clrMapOvr>
    <a:masterClrMapping xmlns:a="http://schemas.openxmlformats.org/drawingml/2006/main"/>
  </p:clrMapOvr>
</p:sld>
</file>