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e26dee20e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5d62c769545a1"/>
  </p:sldMasterIdLst>
  <p:sldIdLst>
    <p:sldId xmlns:r="http://schemas.openxmlformats.org/officeDocument/2006/relationships" id="256" r:id="R3b122fbf1d2e4e64"/>
    <p:sldId xmlns:r="http://schemas.openxmlformats.org/officeDocument/2006/relationships" id="257" r:id="R9f3f37bafdf94d96"/>
    <p:sldId xmlns:r="http://schemas.openxmlformats.org/officeDocument/2006/relationships" id="258" r:id="Rd518610a24184e77"/>
    <p:sldId xmlns:r="http://schemas.openxmlformats.org/officeDocument/2006/relationships" id="259" r:id="R271346e53fc84be6"/>
    <p:sldId xmlns:r="http://schemas.openxmlformats.org/officeDocument/2006/relationships" id="260" r:id="Rc0e2aa2c779a4e86"/>
    <p:sldId xmlns:r="http://schemas.openxmlformats.org/officeDocument/2006/relationships" id="261" r:id="R053f722618d64654"/>
    <p:sldId xmlns:r="http://schemas.openxmlformats.org/officeDocument/2006/relationships" id="262" r:id="R365e2179307c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5d62c769545a1" /><Relationship Type="http://schemas.openxmlformats.org/officeDocument/2006/relationships/slide" Target="/ppt/slides/slide1.xml" Id="R3b122fbf1d2e4e64" /><Relationship Type="http://schemas.openxmlformats.org/officeDocument/2006/relationships/slide" Target="/ppt/slides/slide2.xml" Id="R9f3f37bafdf94d96" /><Relationship Type="http://schemas.openxmlformats.org/officeDocument/2006/relationships/slide" Target="/ppt/slides/slide3.xml" Id="Rd518610a24184e77" /><Relationship Type="http://schemas.openxmlformats.org/officeDocument/2006/relationships/slide" Target="/ppt/slides/slide4.xml" Id="R271346e53fc84be6" /><Relationship Type="http://schemas.openxmlformats.org/officeDocument/2006/relationships/slide" Target="/ppt/slides/slide5.xml" Id="Rc0e2aa2c779a4e86" /><Relationship Type="http://schemas.openxmlformats.org/officeDocument/2006/relationships/slide" Target="/ppt/slides/slide6.xml" Id="R053f722618d64654" /><Relationship Type="http://schemas.openxmlformats.org/officeDocument/2006/relationships/slide" Target="/ppt/slides/slide7.xml" Id="R365e2179307c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dd7f8f493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74b938474b56" /><Relationship Type="http://schemas.openxmlformats.org/officeDocument/2006/relationships/theme" Target="/ppt/slideMasters/theme/theme1.xml" Id="R904564cb5bac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c74b93847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711bb1ff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7d7d5721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2fbfeacb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42f6f1a2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7b11be22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f79a7931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8e7209a6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ANDRÉA MARIE HØISETH HOLE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