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a11680e9b140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1fbd2bdb304058"/>
  </p:sldMasterIdLst>
  <p:sldIdLst>
    <p:sldId xmlns:r="http://schemas.openxmlformats.org/officeDocument/2006/relationships" id="256" r:id="R86a01c2d9d28451c"/>
    <p:sldId xmlns:r="http://schemas.openxmlformats.org/officeDocument/2006/relationships" id="257" r:id="Re5d8b02823574300"/>
    <p:sldId xmlns:r="http://schemas.openxmlformats.org/officeDocument/2006/relationships" id="258" r:id="Rcd5c7146c4b74cc0"/>
    <p:sldId xmlns:r="http://schemas.openxmlformats.org/officeDocument/2006/relationships" id="259" r:id="R427316bda71b4be8"/>
    <p:sldId xmlns:r="http://schemas.openxmlformats.org/officeDocument/2006/relationships" id="260" r:id="R2ee33f095b6e452a"/>
    <p:sldId xmlns:r="http://schemas.openxmlformats.org/officeDocument/2006/relationships" id="261" r:id="R2a613dff088a4e65"/>
    <p:sldId xmlns:r="http://schemas.openxmlformats.org/officeDocument/2006/relationships" id="262" r:id="Rd924bbb1b74a45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1fbd2bdb304058" /><Relationship Type="http://schemas.openxmlformats.org/officeDocument/2006/relationships/slide" Target="/ppt/slides/slide1.xml" Id="R86a01c2d9d28451c" /><Relationship Type="http://schemas.openxmlformats.org/officeDocument/2006/relationships/slide" Target="/ppt/slides/slide2.xml" Id="Re5d8b02823574300" /><Relationship Type="http://schemas.openxmlformats.org/officeDocument/2006/relationships/slide" Target="/ppt/slides/slide3.xml" Id="Rcd5c7146c4b74cc0" /><Relationship Type="http://schemas.openxmlformats.org/officeDocument/2006/relationships/slide" Target="/ppt/slides/slide4.xml" Id="R427316bda71b4be8" /><Relationship Type="http://schemas.openxmlformats.org/officeDocument/2006/relationships/slide" Target="/ppt/slides/slide5.xml" Id="R2ee33f095b6e452a" /><Relationship Type="http://schemas.openxmlformats.org/officeDocument/2006/relationships/slide" Target="/ppt/slides/slide6.xml" Id="R2a613dff088a4e65" /><Relationship Type="http://schemas.openxmlformats.org/officeDocument/2006/relationships/slide" Target="/ppt/slides/slide7.xml" Id="Rd924bbb1b74a45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dde67744e440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e30bea57554723" /><Relationship Type="http://schemas.openxmlformats.org/officeDocument/2006/relationships/theme" Target="/ppt/slideMasters/theme/theme1.xml" Id="Rf006f3b3aa7b4b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e30bea575547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97715f4e6b4d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80b7a6f70d43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da7af2b22347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b3707841784d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00abc986a847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99304cbe5441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2ebea868b643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TANGENS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TANGENS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TANGENS HOLDING AS ble etablert [år] og holder til i Fiskarstrand.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TANGENS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TANGENS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TANGENS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389 195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405 194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974 050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TANGENS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 TANGEN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HELGA KARIN TANGEN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TANGENS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Endrehaugen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6035 Fiskarstrand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926 177 850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TANGENS HOLDING AS</a:t>
            </a:r>
          </a:p>
        </p:txBody>
      </p:sp>
    </p:spTree>
  </p:cSld>
  <p:clrMapOvr>
    <a:masterClrMapping xmlns:a="http://schemas.openxmlformats.org/drawingml/2006/main"/>
  </p:clrMapOvr>
</p:sld>
</file>