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5b6820d4db4e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79b59c50c64358"/>
  </p:sldMasterIdLst>
  <p:sldIdLst>
    <p:sldId xmlns:r="http://schemas.openxmlformats.org/officeDocument/2006/relationships" id="256" r:id="R5ceb14812f2947b5"/>
    <p:sldId xmlns:r="http://schemas.openxmlformats.org/officeDocument/2006/relationships" id="257" r:id="R8c3c72346b484402"/>
    <p:sldId xmlns:r="http://schemas.openxmlformats.org/officeDocument/2006/relationships" id="258" r:id="R1a4d156e208b469e"/>
    <p:sldId xmlns:r="http://schemas.openxmlformats.org/officeDocument/2006/relationships" id="259" r:id="R5e827dc7d20e4444"/>
    <p:sldId xmlns:r="http://schemas.openxmlformats.org/officeDocument/2006/relationships" id="260" r:id="R8003af90ddf6474b"/>
    <p:sldId xmlns:r="http://schemas.openxmlformats.org/officeDocument/2006/relationships" id="261" r:id="Rdf7a6affc4824267"/>
    <p:sldId xmlns:r="http://schemas.openxmlformats.org/officeDocument/2006/relationships" id="262" r:id="R0cff598a5bcb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9b59c50c64358" /><Relationship Type="http://schemas.openxmlformats.org/officeDocument/2006/relationships/slide" Target="/ppt/slides/slide1.xml" Id="R5ceb14812f2947b5" /><Relationship Type="http://schemas.openxmlformats.org/officeDocument/2006/relationships/slide" Target="/ppt/slides/slide2.xml" Id="R8c3c72346b484402" /><Relationship Type="http://schemas.openxmlformats.org/officeDocument/2006/relationships/slide" Target="/ppt/slides/slide3.xml" Id="R1a4d156e208b469e" /><Relationship Type="http://schemas.openxmlformats.org/officeDocument/2006/relationships/slide" Target="/ppt/slides/slide4.xml" Id="R5e827dc7d20e4444" /><Relationship Type="http://schemas.openxmlformats.org/officeDocument/2006/relationships/slide" Target="/ppt/slides/slide5.xml" Id="R8003af90ddf6474b" /><Relationship Type="http://schemas.openxmlformats.org/officeDocument/2006/relationships/slide" Target="/ppt/slides/slide6.xml" Id="Rdf7a6affc4824267" /><Relationship Type="http://schemas.openxmlformats.org/officeDocument/2006/relationships/slide" Target="/ppt/slides/slide7.xml" Id="R0cff598a5bcb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665d76880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9fe730cc44837" /><Relationship Type="http://schemas.openxmlformats.org/officeDocument/2006/relationships/theme" Target="/ppt/slideMasters/theme/theme1.xml" Id="R86eb2fb38dc944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19fe730cc448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90c36ad47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b989450384c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20efed92a46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3f929789b42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95df9c555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7764d531b40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a83852d69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MOONAGE DAYDREAM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MOONAGE DAYDREAM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SVEIN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