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9aab1a3bf649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7633f3634a4482"/>
  </p:sldMasterIdLst>
  <p:sldIdLst>
    <p:sldId xmlns:r="http://schemas.openxmlformats.org/officeDocument/2006/relationships" id="256" r:id="Rc520b73e885b4faa"/>
    <p:sldId xmlns:r="http://schemas.openxmlformats.org/officeDocument/2006/relationships" id="257" r:id="Rf3240a1f7a5a4d85"/>
    <p:sldId xmlns:r="http://schemas.openxmlformats.org/officeDocument/2006/relationships" id="258" r:id="Rd82b5454d5734d19"/>
    <p:sldId xmlns:r="http://schemas.openxmlformats.org/officeDocument/2006/relationships" id="259" r:id="Rbb9fca90dd4d40b8"/>
    <p:sldId xmlns:r="http://schemas.openxmlformats.org/officeDocument/2006/relationships" id="260" r:id="Red296dd2a2514a58"/>
    <p:sldId xmlns:r="http://schemas.openxmlformats.org/officeDocument/2006/relationships" id="261" r:id="Rd9991b543f724bf8"/>
    <p:sldId xmlns:r="http://schemas.openxmlformats.org/officeDocument/2006/relationships" id="262" r:id="Rad3f50f8199f48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633f3634a4482" /><Relationship Type="http://schemas.openxmlformats.org/officeDocument/2006/relationships/slide" Target="/ppt/slides/slide1.xml" Id="Rc520b73e885b4faa" /><Relationship Type="http://schemas.openxmlformats.org/officeDocument/2006/relationships/slide" Target="/ppt/slides/slide2.xml" Id="Rf3240a1f7a5a4d85" /><Relationship Type="http://schemas.openxmlformats.org/officeDocument/2006/relationships/slide" Target="/ppt/slides/slide3.xml" Id="Rd82b5454d5734d19" /><Relationship Type="http://schemas.openxmlformats.org/officeDocument/2006/relationships/slide" Target="/ppt/slides/slide4.xml" Id="Rbb9fca90dd4d40b8" /><Relationship Type="http://schemas.openxmlformats.org/officeDocument/2006/relationships/slide" Target="/ppt/slides/slide5.xml" Id="Red296dd2a2514a58" /><Relationship Type="http://schemas.openxmlformats.org/officeDocument/2006/relationships/slide" Target="/ppt/slides/slide6.xml" Id="Rd9991b543f724bf8" /><Relationship Type="http://schemas.openxmlformats.org/officeDocument/2006/relationships/slide" Target="/ppt/slides/slide7.xml" Id="Rad3f50f8199f48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1f3f16a0b04f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c647fe2ba4e10" /><Relationship Type="http://schemas.openxmlformats.org/officeDocument/2006/relationships/theme" Target="/ppt/slideMasters/theme/theme1.xml" Id="R81bfe55b35d141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7c647fe2ba4e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97cb0ffcd42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967b9cb804b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e1ac5593445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2b557c23746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176c1e3d846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b64c8d4d34f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cabcdc09e40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INGASSET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INGASSET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INGASSET II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INGASSET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INGASSET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INGASSET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957 059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8 500 503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10 519 781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INGASSET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 LISE LIEN MOLDESTAD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INGASSET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Sæthres veg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926 194 208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INGASSET II AS</a:t>
            </a:r>
          </a:p>
        </p:txBody>
      </p:sp>
    </p:spTree>
  </p:cSld>
  <p:clrMapOvr>
    <a:masterClrMapping xmlns:a="http://schemas.openxmlformats.org/drawingml/2006/main"/>
  </p:clrMapOvr>
</p:sld>
</file>