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f495581cd54c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5884b5536f44e0"/>
  </p:sldMasterIdLst>
  <p:sldIdLst>
    <p:sldId xmlns:r="http://schemas.openxmlformats.org/officeDocument/2006/relationships" id="256" r:id="R5b49d92fdfdc42ae"/>
    <p:sldId xmlns:r="http://schemas.openxmlformats.org/officeDocument/2006/relationships" id="257" r:id="R56ef804362064952"/>
    <p:sldId xmlns:r="http://schemas.openxmlformats.org/officeDocument/2006/relationships" id="258" r:id="Rc6a8be660ab34eee"/>
    <p:sldId xmlns:r="http://schemas.openxmlformats.org/officeDocument/2006/relationships" id="259" r:id="R0f52d982aac943b7"/>
    <p:sldId xmlns:r="http://schemas.openxmlformats.org/officeDocument/2006/relationships" id="260" r:id="Rd1980ed292a44996"/>
    <p:sldId xmlns:r="http://schemas.openxmlformats.org/officeDocument/2006/relationships" id="261" r:id="R3f6b68892ba440cc"/>
    <p:sldId xmlns:r="http://schemas.openxmlformats.org/officeDocument/2006/relationships" id="262" r:id="Re25b379d994546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5884b5536f44e0" /><Relationship Type="http://schemas.openxmlformats.org/officeDocument/2006/relationships/slide" Target="/ppt/slides/slide1.xml" Id="R5b49d92fdfdc42ae" /><Relationship Type="http://schemas.openxmlformats.org/officeDocument/2006/relationships/slide" Target="/ppt/slides/slide2.xml" Id="R56ef804362064952" /><Relationship Type="http://schemas.openxmlformats.org/officeDocument/2006/relationships/slide" Target="/ppt/slides/slide3.xml" Id="Rc6a8be660ab34eee" /><Relationship Type="http://schemas.openxmlformats.org/officeDocument/2006/relationships/slide" Target="/ppt/slides/slide4.xml" Id="R0f52d982aac943b7" /><Relationship Type="http://schemas.openxmlformats.org/officeDocument/2006/relationships/slide" Target="/ppt/slides/slide5.xml" Id="Rd1980ed292a44996" /><Relationship Type="http://schemas.openxmlformats.org/officeDocument/2006/relationships/slide" Target="/ppt/slides/slide6.xml" Id="R3f6b68892ba440cc" /><Relationship Type="http://schemas.openxmlformats.org/officeDocument/2006/relationships/slide" Target="/ppt/slides/slide7.xml" Id="Re25b379d994546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084d943f524b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381df558f4601" /><Relationship Type="http://schemas.openxmlformats.org/officeDocument/2006/relationships/theme" Target="/ppt/slideMasters/theme/theme1.xml" Id="Ra8e9d3d90b6c4f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1381df558f46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e87404f8c40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a5b6e525646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ba9ae80c74f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46a398f8b42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7f0f38e914c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39a483ec14d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4abd236c24e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JTGLED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JTGLED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JTGLED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JTGLED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JTGLED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JTGLED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5 043 510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163 021 301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163 058 289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JTGLED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THEODOR GLEDITSCH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JTGLED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Pinaveien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3225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926 194 623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JTGLED AS</a:t>
            </a:r>
          </a:p>
        </p:txBody>
      </p:sp>
    </p:spTree>
  </p:cSld>
  <p:clrMapOvr>
    <a:masterClrMapping xmlns:a="http://schemas.openxmlformats.org/drawingml/2006/main"/>
  </p:clrMapOvr>
</p:sld>
</file>