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df95a42c6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a0060d0ce4e97"/>
  </p:sldMasterIdLst>
  <p:sldIdLst>
    <p:sldId xmlns:r="http://schemas.openxmlformats.org/officeDocument/2006/relationships" id="256" r:id="R6bdf66262f504bf4"/>
    <p:sldId xmlns:r="http://schemas.openxmlformats.org/officeDocument/2006/relationships" id="257" r:id="Ra3e8659e7158479e"/>
    <p:sldId xmlns:r="http://schemas.openxmlformats.org/officeDocument/2006/relationships" id="258" r:id="R4b3a3105a03c427e"/>
    <p:sldId xmlns:r="http://schemas.openxmlformats.org/officeDocument/2006/relationships" id="259" r:id="R4e3f23763b8f4c8c"/>
    <p:sldId xmlns:r="http://schemas.openxmlformats.org/officeDocument/2006/relationships" id="260" r:id="R1d726f26293b4a17"/>
    <p:sldId xmlns:r="http://schemas.openxmlformats.org/officeDocument/2006/relationships" id="261" r:id="Ref124333aebd4fa4"/>
    <p:sldId xmlns:r="http://schemas.openxmlformats.org/officeDocument/2006/relationships" id="262" r:id="R973809f84438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a0060d0ce4e97" /><Relationship Type="http://schemas.openxmlformats.org/officeDocument/2006/relationships/slide" Target="/ppt/slides/slide1.xml" Id="R6bdf66262f504bf4" /><Relationship Type="http://schemas.openxmlformats.org/officeDocument/2006/relationships/slide" Target="/ppt/slides/slide2.xml" Id="Ra3e8659e7158479e" /><Relationship Type="http://schemas.openxmlformats.org/officeDocument/2006/relationships/slide" Target="/ppt/slides/slide3.xml" Id="R4b3a3105a03c427e" /><Relationship Type="http://schemas.openxmlformats.org/officeDocument/2006/relationships/slide" Target="/ppt/slides/slide4.xml" Id="R4e3f23763b8f4c8c" /><Relationship Type="http://schemas.openxmlformats.org/officeDocument/2006/relationships/slide" Target="/ppt/slides/slide5.xml" Id="R1d726f26293b4a17" /><Relationship Type="http://schemas.openxmlformats.org/officeDocument/2006/relationships/slide" Target="/ppt/slides/slide6.xml" Id="Ref124333aebd4fa4" /><Relationship Type="http://schemas.openxmlformats.org/officeDocument/2006/relationships/slide" Target="/ppt/slides/slide7.xml" Id="R973809f84438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604891d93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af68d96384b5a" /><Relationship Type="http://schemas.openxmlformats.org/officeDocument/2006/relationships/theme" Target="/ppt/slideMasters/theme/theme1.xml" Id="R343aa1baa2f0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af68d9638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280db686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921d2ee7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1a6d76d65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c471bc125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5cdd0119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dfa869fb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6c9be0ecc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1 767 159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9 290 023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AHUMADA CEPEDA CLAUDIO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