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468a8c9d5a44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c3995faa544894"/>
  </p:sldMasterIdLst>
  <p:sldIdLst>
    <p:sldId xmlns:r="http://schemas.openxmlformats.org/officeDocument/2006/relationships" id="256" r:id="Rf1908135b0784852"/>
    <p:sldId xmlns:r="http://schemas.openxmlformats.org/officeDocument/2006/relationships" id="257" r:id="Re921740c1eec4b12"/>
    <p:sldId xmlns:r="http://schemas.openxmlformats.org/officeDocument/2006/relationships" id="258" r:id="R44916a7a168842bf"/>
    <p:sldId xmlns:r="http://schemas.openxmlformats.org/officeDocument/2006/relationships" id="259" r:id="R17c1a52c31a24c20"/>
    <p:sldId xmlns:r="http://schemas.openxmlformats.org/officeDocument/2006/relationships" id="260" r:id="R6f539cb1082d4fdf"/>
    <p:sldId xmlns:r="http://schemas.openxmlformats.org/officeDocument/2006/relationships" id="261" r:id="R75a110f1594e4829"/>
    <p:sldId xmlns:r="http://schemas.openxmlformats.org/officeDocument/2006/relationships" id="262" r:id="R8664ccae0a9f49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c3995faa544894" /><Relationship Type="http://schemas.openxmlformats.org/officeDocument/2006/relationships/slide" Target="/ppt/slides/slide1.xml" Id="Rf1908135b0784852" /><Relationship Type="http://schemas.openxmlformats.org/officeDocument/2006/relationships/slide" Target="/ppt/slides/slide2.xml" Id="Re921740c1eec4b12" /><Relationship Type="http://schemas.openxmlformats.org/officeDocument/2006/relationships/slide" Target="/ppt/slides/slide3.xml" Id="R44916a7a168842bf" /><Relationship Type="http://schemas.openxmlformats.org/officeDocument/2006/relationships/slide" Target="/ppt/slides/slide4.xml" Id="R17c1a52c31a24c20" /><Relationship Type="http://schemas.openxmlformats.org/officeDocument/2006/relationships/slide" Target="/ppt/slides/slide5.xml" Id="R6f539cb1082d4fdf" /><Relationship Type="http://schemas.openxmlformats.org/officeDocument/2006/relationships/slide" Target="/ppt/slides/slide6.xml" Id="R75a110f1594e4829" /><Relationship Type="http://schemas.openxmlformats.org/officeDocument/2006/relationships/slide" Target="/ppt/slides/slide7.xml" Id="R8664ccae0a9f49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e723b1fdc442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4657b94534888" /><Relationship Type="http://schemas.openxmlformats.org/officeDocument/2006/relationships/theme" Target="/ppt/slideMasters/theme/theme1.xml" Id="R9167a0ffa45f4e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a4657b945348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79f483e5f40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3ad637c5a46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d9657dd7148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867d8e22047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c3d7022374c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66996e3b44e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50c855cfb4c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SUNDE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REGNSKAP AS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14 817 252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1 998 837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1 583 618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2 637 259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6 465 458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SUNDE AS  –  90,1 %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SUNDFJELL AS  –  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Molandsveien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926 195 581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REGNSKAP AS</a:t>
            </a:r>
          </a:p>
        </p:txBody>
      </p:sp>
    </p:spTree>
  </p:cSld>
  <p:clrMapOvr>
    <a:masterClrMapping xmlns:a="http://schemas.openxmlformats.org/drawingml/2006/main"/>
  </p:clrMapOvr>
</p:sld>
</file>