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55d79b31c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ef2f8c4c3453f"/>
  </p:sldMasterIdLst>
  <p:sldIdLst>
    <p:sldId xmlns:r="http://schemas.openxmlformats.org/officeDocument/2006/relationships" id="256" r:id="R8a1f29623a2d49f3"/>
    <p:sldId xmlns:r="http://schemas.openxmlformats.org/officeDocument/2006/relationships" id="257" r:id="R37dfe27abd94458a"/>
    <p:sldId xmlns:r="http://schemas.openxmlformats.org/officeDocument/2006/relationships" id="258" r:id="R85761b188b7d4935"/>
    <p:sldId xmlns:r="http://schemas.openxmlformats.org/officeDocument/2006/relationships" id="259" r:id="R956889a5cf7a4d3e"/>
    <p:sldId xmlns:r="http://schemas.openxmlformats.org/officeDocument/2006/relationships" id="260" r:id="R9c6d613c0d8e487e"/>
    <p:sldId xmlns:r="http://schemas.openxmlformats.org/officeDocument/2006/relationships" id="261" r:id="Ra932e02c5d51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ef2f8c4c3453f" /><Relationship Type="http://schemas.openxmlformats.org/officeDocument/2006/relationships/slide" Target="/ppt/slides/slide1.xml" Id="R8a1f29623a2d49f3" /><Relationship Type="http://schemas.openxmlformats.org/officeDocument/2006/relationships/slide" Target="/ppt/slides/slide2.xml" Id="R37dfe27abd94458a" /><Relationship Type="http://schemas.openxmlformats.org/officeDocument/2006/relationships/slide" Target="/ppt/slides/slide3.xml" Id="R85761b188b7d4935" /><Relationship Type="http://schemas.openxmlformats.org/officeDocument/2006/relationships/slide" Target="/ppt/slides/slide4.xml" Id="R956889a5cf7a4d3e" /><Relationship Type="http://schemas.openxmlformats.org/officeDocument/2006/relationships/slide" Target="/ppt/slides/slide5.xml" Id="R9c6d613c0d8e487e" /><Relationship Type="http://schemas.openxmlformats.org/officeDocument/2006/relationships/slide" Target="/ppt/slides/slide6.xml" Id="Ra932e02c5d51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d37e6b6db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488d69a04bc4" /><Relationship Type="http://schemas.openxmlformats.org/officeDocument/2006/relationships/theme" Target="/ppt/slideMasters/theme/theme1.xml" Id="R1c694cff3460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d488d69a0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5612f7e4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9a2fdc3b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d967ec37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2bacaf15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a8889b7c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254646596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