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5ddd6a2ad24c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f14b8f66d34840"/>
  </p:sldMasterIdLst>
  <p:sldIdLst>
    <p:sldId xmlns:r="http://schemas.openxmlformats.org/officeDocument/2006/relationships" id="256" r:id="R94e91ee2fb494abb"/>
    <p:sldId xmlns:r="http://schemas.openxmlformats.org/officeDocument/2006/relationships" id="257" r:id="Rc546de3b4c7f4f54"/>
    <p:sldId xmlns:r="http://schemas.openxmlformats.org/officeDocument/2006/relationships" id="258" r:id="R9cab43ac569f41d3"/>
    <p:sldId xmlns:r="http://schemas.openxmlformats.org/officeDocument/2006/relationships" id="259" r:id="Re160407e435a4989"/>
    <p:sldId xmlns:r="http://schemas.openxmlformats.org/officeDocument/2006/relationships" id="260" r:id="R039a2e248a484cce"/>
    <p:sldId xmlns:r="http://schemas.openxmlformats.org/officeDocument/2006/relationships" id="261" r:id="R16b427dd6217499b"/>
    <p:sldId xmlns:r="http://schemas.openxmlformats.org/officeDocument/2006/relationships" id="262" r:id="R169b8fcfa70b41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f14b8f66d34840" /><Relationship Type="http://schemas.openxmlformats.org/officeDocument/2006/relationships/slide" Target="/ppt/slides/slide1.xml" Id="R94e91ee2fb494abb" /><Relationship Type="http://schemas.openxmlformats.org/officeDocument/2006/relationships/slide" Target="/ppt/slides/slide2.xml" Id="Rc546de3b4c7f4f54" /><Relationship Type="http://schemas.openxmlformats.org/officeDocument/2006/relationships/slide" Target="/ppt/slides/slide3.xml" Id="R9cab43ac569f41d3" /><Relationship Type="http://schemas.openxmlformats.org/officeDocument/2006/relationships/slide" Target="/ppt/slides/slide4.xml" Id="Re160407e435a4989" /><Relationship Type="http://schemas.openxmlformats.org/officeDocument/2006/relationships/slide" Target="/ppt/slides/slide5.xml" Id="R039a2e248a484cce" /><Relationship Type="http://schemas.openxmlformats.org/officeDocument/2006/relationships/slide" Target="/ppt/slides/slide6.xml" Id="R16b427dd6217499b" /><Relationship Type="http://schemas.openxmlformats.org/officeDocument/2006/relationships/slide" Target="/ppt/slides/slide7.xml" Id="R169b8fcfa70b41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ac9584263a4e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57b2a6a494715" /><Relationship Type="http://schemas.openxmlformats.org/officeDocument/2006/relationships/theme" Target="/ppt/slideMasters/theme/theme1.xml" Id="Rd754889879734f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057b2a6a4947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d6cd286f34d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0803dfa7a43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31c8fcfd949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507c7259e843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89cdbac9c40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b5cfed1ff4e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52640faa045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KAPPVEIEN 11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KAPPVEIEN 11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KAPPVEIEN 11 AS ble etablert [år] og holder til i Oppegård.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KAPPVEIEN 11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KAPPVEIEN 11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KAPPVEIEN 11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1 128 546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1 690 948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1 909 067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KAPPVEIEN 11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TUSVIK HANS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KAPPVEIEN 11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Petter Tusvik, Kappveien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1415 Oppegård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926 201 719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KAPPVEIEN 11 AS</a:t>
            </a:r>
          </a:p>
        </p:txBody>
      </p:sp>
    </p:spTree>
  </p:cSld>
  <p:clrMapOvr>
    <a:masterClrMapping xmlns:a="http://schemas.openxmlformats.org/drawingml/2006/main"/>
  </p:clrMapOvr>
</p:sld>
</file>