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af64b9eebd47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7b0ec02feb4d35"/>
  </p:sldMasterIdLst>
  <p:sldIdLst>
    <p:sldId xmlns:r="http://schemas.openxmlformats.org/officeDocument/2006/relationships" id="256" r:id="Rb893427b4a36479c"/>
    <p:sldId xmlns:r="http://schemas.openxmlformats.org/officeDocument/2006/relationships" id="257" r:id="Rcc2ed1f516794547"/>
    <p:sldId xmlns:r="http://schemas.openxmlformats.org/officeDocument/2006/relationships" id="258" r:id="R398a0e1cb89847e7"/>
    <p:sldId xmlns:r="http://schemas.openxmlformats.org/officeDocument/2006/relationships" id="259" r:id="Rde4662f85b92431f"/>
    <p:sldId xmlns:r="http://schemas.openxmlformats.org/officeDocument/2006/relationships" id="260" r:id="R4ae2906962cd4cc0"/>
    <p:sldId xmlns:r="http://schemas.openxmlformats.org/officeDocument/2006/relationships" id="261" r:id="R5374720859f74f54"/>
    <p:sldId xmlns:r="http://schemas.openxmlformats.org/officeDocument/2006/relationships" id="262" r:id="R3df9800ea3a04c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7b0ec02feb4d35" /><Relationship Type="http://schemas.openxmlformats.org/officeDocument/2006/relationships/slide" Target="/ppt/slides/slide1.xml" Id="Rb893427b4a36479c" /><Relationship Type="http://schemas.openxmlformats.org/officeDocument/2006/relationships/slide" Target="/ppt/slides/slide2.xml" Id="Rcc2ed1f516794547" /><Relationship Type="http://schemas.openxmlformats.org/officeDocument/2006/relationships/slide" Target="/ppt/slides/slide3.xml" Id="R398a0e1cb89847e7" /><Relationship Type="http://schemas.openxmlformats.org/officeDocument/2006/relationships/slide" Target="/ppt/slides/slide4.xml" Id="Rde4662f85b92431f" /><Relationship Type="http://schemas.openxmlformats.org/officeDocument/2006/relationships/slide" Target="/ppt/slides/slide5.xml" Id="R4ae2906962cd4cc0" /><Relationship Type="http://schemas.openxmlformats.org/officeDocument/2006/relationships/slide" Target="/ppt/slides/slide6.xml" Id="R5374720859f74f54" /><Relationship Type="http://schemas.openxmlformats.org/officeDocument/2006/relationships/slide" Target="/ppt/slides/slide7.xml" Id="R3df9800ea3a04c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1571e7849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1a9ec0889401e" /><Relationship Type="http://schemas.openxmlformats.org/officeDocument/2006/relationships/theme" Target="/ppt/slideMasters/theme/theme1.xml" Id="R61ea7dea9014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b1a9ec088940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1e983849346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3f3e3616044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d048f73a45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e706a15d3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cea8a34b41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f57ce9f5249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12355b5ad4e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VARDÅSTOPPEN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VARDÅSTOPPEN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22 638 247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23 160 756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HOLDBREKKEN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Fredrik Holdbrekken Bachke, Røykenveien 197A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fredrikbac@gmail.com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VARDÅSTOPPEN AS</a:t>
            </a:r>
          </a:p>
        </p:txBody>
      </p:sp>
    </p:spTree>
  </p:cSld>
  <p:clrMapOvr>
    <a:masterClrMapping xmlns:a="http://schemas.openxmlformats.org/drawingml/2006/main"/>
  </p:clrMapOvr>
</p:sld>
</file>