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2461eb60f741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692b0f6c9247e1"/>
  </p:sldMasterIdLst>
  <p:sldIdLst>
    <p:sldId xmlns:r="http://schemas.openxmlformats.org/officeDocument/2006/relationships" id="256" r:id="Rab30dd437e00439a"/>
    <p:sldId xmlns:r="http://schemas.openxmlformats.org/officeDocument/2006/relationships" id="257" r:id="Rda48b98943ed457a"/>
    <p:sldId xmlns:r="http://schemas.openxmlformats.org/officeDocument/2006/relationships" id="258" r:id="Rc4cf4223ce404587"/>
    <p:sldId xmlns:r="http://schemas.openxmlformats.org/officeDocument/2006/relationships" id="259" r:id="R819936c1250d4659"/>
    <p:sldId xmlns:r="http://schemas.openxmlformats.org/officeDocument/2006/relationships" id="260" r:id="R55aae248486b4c72"/>
    <p:sldId xmlns:r="http://schemas.openxmlformats.org/officeDocument/2006/relationships" id="261" r:id="R7349322e56bb4aa7"/>
    <p:sldId xmlns:r="http://schemas.openxmlformats.org/officeDocument/2006/relationships" id="262" r:id="Re93465dd7eaa47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92b0f6c9247e1" /><Relationship Type="http://schemas.openxmlformats.org/officeDocument/2006/relationships/slide" Target="/ppt/slides/slide1.xml" Id="Rab30dd437e00439a" /><Relationship Type="http://schemas.openxmlformats.org/officeDocument/2006/relationships/slide" Target="/ppt/slides/slide2.xml" Id="Rda48b98943ed457a" /><Relationship Type="http://schemas.openxmlformats.org/officeDocument/2006/relationships/slide" Target="/ppt/slides/slide3.xml" Id="Rc4cf4223ce404587" /><Relationship Type="http://schemas.openxmlformats.org/officeDocument/2006/relationships/slide" Target="/ppt/slides/slide4.xml" Id="R819936c1250d4659" /><Relationship Type="http://schemas.openxmlformats.org/officeDocument/2006/relationships/slide" Target="/ppt/slides/slide5.xml" Id="R55aae248486b4c72" /><Relationship Type="http://schemas.openxmlformats.org/officeDocument/2006/relationships/slide" Target="/ppt/slides/slide6.xml" Id="R7349322e56bb4aa7" /><Relationship Type="http://schemas.openxmlformats.org/officeDocument/2006/relationships/slide" Target="/ppt/slides/slide7.xml" Id="Re93465dd7eaa47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d4daa59ad4c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bb2e86a6b46c6" /><Relationship Type="http://schemas.openxmlformats.org/officeDocument/2006/relationships/theme" Target="/ppt/slideMasters/theme/theme1.xml" Id="Rf75e129e7da249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2bb2e86a6b46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e76786c0744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82fe0cc1c45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c388172f240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41a3a24bf4b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a64f032b84a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13031751a47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e41b0ff0148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GRYTHATTEN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GRYTHATTEN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22 585 457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23 059 689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STOREBØ BACHKE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Aleksander Storebø Bachke, Persaunvegen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aleksander.storeb@gmail.com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