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30e86842e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8bcbdee2b4781"/>
  </p:sldMasterIdLst>
  <p:sldIdLst>
    <p:sldId xmlns:r="http://schemas.openxmlformats.org/officeDocument/2006/relationships" id="256" r:id="R91f3db2a8469491a"/>
    <p:sldId xmlns:r="http://schemas.openxmlformats.org/officeDocument/2006/relationships" id="257" r:id="R81aa4a0a79f94406"/>
    <p:sldId xmlns:r="http://schemas.openxmlformats.org/officeDocument/2006/relationships" id="258" r:id="Rd6f63e1dac864bd7"/>
    <p:sldId xmlns:r="http://schemas.openxmlformats.org/officeDocument/2006/relationships" id="259" r:id="R835b1d937d0142f1"/>
    <p:sldId xmlns:r="http://schemas.openxmlformats.org/officeDocument/2006/relationships" id="260" r:id="Rac661f3f837d4fc9"/>
    <p:sldId xmlns:r="http://schemas.openxmlformats.org/officeDocument/2006/relationships" id="261" r:id="Rc1eac436c8694c63"/>
    <p:sldId xmlns:r="http://schemas.openxmlformats.org/officeDocument/2006/relationships" id="262" r:id="R42e1b70085a4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8bcbdee2b4781" /><Relationship Type="http://schemas.openxmlformats.org/officeDocument/2006/relationships/slide" Target="/ppt/slides/slide1.xml" Id="R91f3db2a8469491a" /><Relationship Type="http://schemas.openxmlformats.org/officeDocument/2006/relationships/slide" Target="/ppt/slides/slide2.xml" Id="R81aa4a0a79f94406" /><Relationship Type="http://schemas.openxmlformats.org/officeDocument/2006/relationships/slide" Target="/ppt/slides/slide3.xml" Id="Rd6f63e1dac864bd7" /><Relationship Type="http://schemas.openxmlformats.org/officeDocument/2006/relationships/slide" Target="/ppt/slides/slide4.xml" Id="R835b1d937d0142f1" /><Relationship Type="http://schemas.openxmlformats.org/officeDocument/2006/relationships/slide" Target="/ppt/slides/slide5.xml" Id="Rac661f3f837d4fc9" /><Relationship Type="http://schemas.openxmlformats.org/officeDocument/2006/relationships/slide" Target="/ppt/slides/slide6.xml" Id="Rc1eac436c8694c63" /><Relationship Type="http://schemas.openxmlformats.org/officeDocument/2006/relationships/slide" Target="/ppt/slides/slide7.xml" Id="R42e1b70085a4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6029d3965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0879a53340e6" /><Relationship Type="http://schemas.openxmlformats.org/officeDocument/2006/relationships/theme" Target="/ppt/slideMasters/theme/theme1.xml" Id="R86cda95dba0b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90879a533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9641533e8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cbe379af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54d2a5f5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4d84f539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1b987869a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16042569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774ada53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MORRADI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1 697 173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Eivind Hjelle, Kvernhusveien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926 202 588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