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567d11929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de611cf094456"/>
  </p:sldMasterIdLst>
  <p:sldIdLst>
    <p:sldId xmlns:r="http://schemas.openxmlformats.org/officeDocument/2006/relationships" id="256" r:id="Rc44d71c8dc2d4e52"/>
    <p:sldId xmlns:r="http://schemas.openxmlformats.org/officeDocument/2006/relationships" id="257" r:id="R7e5bed23eae8463e"/>
    <p:sldId xmlns:r="http://schemas.openxmlformats.org/officeDocument/2006/relationships" id="258" r:id="Rb2fcf8f5a42641e9"/>
    <p:sldId xmlns:r="http://schemas.openxmlformats.org/officeDocument/2006/relationships" id="259" r:id="Re23c4d12e2524756"/>
    <p:sldId xmlns:r="http://schemas.openxmlformats.org/officeDocument/2006/relationships" id="260" r:id="Re02a578c4fe042b2"/>
    <p:sldId xmlns:r="http://schemas.openxmlformats.org/officeDocument/2006/relationships" id="261" r:id="R00d7a4cebc954706"/>
    <p:sldId xmlns:r="http://schemas.openxmlformats.org/officeDocument/2006/relationships" id="262" r:id="R11efe7500f00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de611cf094456" /><Relationship Type="http://schemas.openxmlformats.org/officeDocument/2006/relationships/slide" Target="/ppt/slides/slide1.xml" Id="Rc44d71c8dc2d4e52" /><Relationship Type="http://schemas.openxmlformats.org/officeDocument/2006/relationships/slide" Target="/ppt/slides/slide2.xml" Id="R7e5bed23eae8463e" /><Relationship Type="http://schemas.openxmlformats.org/officeDocument/2006/relationships/slide" Target="/ppt/slides/slide3.xml" Id="Rb2fcf8f5a42641e9" /><Relationship Type="http://schemas.openxmlformats.org/officeDocument/2006/relationships/slide" Target="/ppt/slides/slide4.xml" Id="Re23c4d12e2524756" /><Relationship Type="http://schemas.openxmlformats.org/officeDocument/2006/relationships/slide" Target="/ppt/slides/slide5.xml" Id="Re02a578c4fe042b2" /><Relationship Type="http://schemas.openxmlformats.org/officeDocument/2006/relationships/slide" Target="/ppt/slides/slide6.xml" Id="R00d7a4cebc954706" /><Relationship Type="http://schemas.openxmlformats.org/officeDocument/2006/relationships/slide" Target="/ppt/slides/slide7.xml" Id="R11efe7500f00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9795d3e6f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502a973b54dcb" /><Relationship Type="http://schemas.openxmlformats.org/officeDocument/2006/relationships/theme" Target="/ppt/slideMasters/theme/theme1.xml" Id="R9feb40174fc8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502a973b5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e57978e58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dd37f7c6445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3cded56fa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2454f73f6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8d4e50162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99f181a74f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f092b4fa5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KARRISMATIC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KARRISMATIC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148 040 619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152 667 017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GLEDITSCH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Karoline Gleditsch, Yngves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