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cd84e2a814d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7801b6310640df"/>
  </p:sldMasterIdLst>
  <p:sldIdLst>
    <p:sldId xmlns:r="http://schemas.openxmlformats.org/officeDocument/2006/relationships" id="256" r:id="R12b184360a014079"/>
    <p:sldId xmlns:r="http://schemas.openxmlformats.org/officeDocument/2006/relationships" id="257" r:id="R78f1945fdb0943a7"/>
    <p:sldId xmlns:r="http://schemas.openxmlformats.org/officeDocument/2006/relationships" id="258" r:id="R04a3150130bc41c0"/>
    <p:sldId xmlns:r="http://schemas.openxmlformats.org/officeDocument/2006/relationships" id="259" r:id="R232b3dc2c6a94db7"/>
    <p:sldId xmlns:r="http://schemas.openxmlformats.org/officeDocument/2006/relationships" id="260" r:id="R3c143692879f400b"/>
    <p:sldId xmlns:r="http://schemas.openxmlformats.org/officeDocument/2006/relationships" id="261" r:id="R7034a27a32af45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801b6310640df" /><Relationship Type="http://schemas.openxmlformats.org/officeDocument/2006/relationships/slide" Target="/ppt/slides/slide1.xml" Id="R12b184360a014079" /><Relationship Type="http://schemas.openxmlformats.org/officeDocument/2006/relationships/slide" Target="/ppt/slides/slide2.xml" Id="R78f1945fdb0943a7" /><Relationship Type="http://schemas.openxmlformats.org/officeDocument/2006/relationships/slide" Target="/ppt/slides/slide3.xml" Id="R04a3150130bc41c0" /><Relationship Type="http://schemas.openxmlformats.org/officeDocument/2006/relationships/slide" Target="/ppt/slides/slide4.xml" Id="R232b3dc2c6a94db7" /><Relationship Type="http://schemas.openxmlformats.org/officeDocument/2006/relationships/slide" Target="/ppt/slides/slide5.xml" Id="R3c143692879f400b" /><Relationship Type="http://schemas.openxmlformats.org/officeDocument/2006/relationships/slide" Target="/ppt/slides/slide6.xml" Id="R7034a27a32af45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c30c5aa4440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e9b4506d14130" /><Relationship Type="http://schemas.openxmlformats.org/officeDocument/2006/relationships/theme" Target="/ppt/slideMasters/theme/theme1.xml" Id="Rcdd794d970f7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de9b4506d141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971ee81ef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b42969084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a12dd14df4b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a970e2f26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2705ae1f744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5cb277f2049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44 473 790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Malurtveien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