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cb5727171b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640d569c534cce"/>
  </p:sldMasterIdLst>
  <p:sldIdLst>
    <p:sldId xmlns:r="http://schemas.openxmlformats.org/officeDocument/2006/relationships" id="256" r:id="Rc0bb10d88e1e42f2"/>
    <p:sldId xmlns:r="http://schemas.openxmlformats.org/officeDocument/2006/relationships" id="257" r:id="R9d00eba8bfb74f37"/>
    <p:sldId xmlns:r="http://schemas.openxmlformats.org/officeDocument/2006/relationships" id="258" r:id="R6ea7d6ad557446e5"/>
    <p:sldId xmlns:r="http://schemas.openxmlformats.org/officeDocument/2006/relationships" id="259" r:id="R274527232952411b"/>
    <p:sldId xmlns:r="http://schemas.openxmlformats.org/officeDocument/2006/relationships" id="260" r:id="R3357bab6d5374298"/>
    <p:sldId xmlns:r="http://schemas.openxmlformats.org/officeDocument/2006/relationships" id="261" r:id="Rc704ae7b2d9648b8"/>
    <p:sldId xmlns:r="http://schemas.openxmlformats.org/officeDocument/2006/relationships" id="262" r:id="R502a74b711dd46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40d569c534cce" /><Relationship Type="http://schemas.openxmlformats.org/officeDocument/2006/relationships/slide" Target="/ppt/slides/slide1.xml" Id="Rc0bb10d88e1e42f2" /><Relationship Type="http://schemas.openxmlformats.org/officeDocument/2006/relationships/slide" Target="/ppt/slides/slide2.xml" Id="R9d00eba8bfb74f37" /><Relationship Type="http://schemas.openxmlformats.org/officeDocument/2006/relationships/slide" Target="/ppt/slides/slide3.xml" Id="R6ea7d6ad557446e5" /><Relationship Type="http://schemas.openxmlformats.org/officeDocument/2006/relationships/slide" Target="/ppt/slides/slide4.xml" Id="R274527232952411b" /><Relationship Type="http://schemas.openxmlformats.org/officeDocument/2006/relationships/slide" Target="/ppt/slides/slide5.xml" Id="R3357bab6d5374298" /><Relationship Type="http://schemas.openxmlformats.org/officeDocument/2006/relationships/slide" Target="/ppt/slides/slide6.xml" Id="Rc704ae7b2d9648b8" /><Relationship Type="http://schemas.openxmlformats.org/officeDocument/2006/relationships/slide" Target="/ppt/slides/slide7.xml" Id="R502a74b711dd46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e050677be49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c0fa1cabf4215" /><Relationship Type="http://schemas.openxmlformats.org/officeDocument/2006/relationships/theme" Target="/ppt/slideMasters/theme/theme1.xml" Id="R9d74ae39724447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c0fa1cabf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0279cb0454b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914c89e1f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ada22ea0d46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d7ea84261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07fe05022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ad2b5591e4b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f34ad3be7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41 198 685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41 281 405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MAREN B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bjorgstudios@gmail.com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www.bjorgstudios.com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