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dbeb7dac5348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49a5fe851c4209"/>
  </p:sldMasterIdLst>
  <p:sldIdLst>
    <p:sldId xmlns:r="http://schemas.openxmlformats.org/officeDocument/2006/relationships" id="256" r:id="Ra1547d32d0d74509"/>
    <p:sldId xmlns:r="http://schemas.openxmlformats.org/officeDocument/2006/relationships" id="257" r:id="R484ea8a958ff4150"/>
    <p:sldId xmlns:r="http://schemas.openxmlformats.org/officeDocument/2006/relationships" id="258" r:id="Reb3eb975490f4269"/>
    <p:sldId xmlns:r="http://schemas.openxmlformats.org/officeDocument/2006/relationships" id="259" r:id="R4aa8301fda314372"/>
    <p:sldId xmlns:r="http://schemas.openxmlformats.org/officeDocument/2006/relationships" id="260" r:id="R086a0da8f4a5466c"/>
    <p:sldId xmlns:r="http://schemas.openxmlformats.org/officeDocument/2006/relationships" id="261" r:id="R00209663f5d54adb"/>
    <p:sldId xmlns:r="http://schemas.openxmlformats.org/officeDocument/2006/relationships" id="262" r:id="Rd60c056a3a9440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49a5fe851c4209" /><Relationship Type="http://schemas.openxmlformats.org/officeDocument/2006/relationships/slide" Target="/ppt/slides/slide1.xml" Id="Ra1547d32d0d74509" /><Relationship Type="http://schemas.openxmlformats.org/officeDocument/2006/relationships/slide" Target="/ppt/slides/slide2.xml" Id="R484ea8a958ff4150" /><Relationship Type="http://schemas.openxmlformats.org/officeDocument/2006/relationships/slide" Target="/ppt/slides/slide3.xml" Id="Reb3eb975490f4269" /><Relationship Type="http://schemas.openxmlformats.org/officeDocument/2006/relationships/slide" Target="/ppt/slides/slide4.xml" Id="R4aa8301fda314372" /><Relationship Type="http://schemas.openxmlformats.org/officeDocument/2006/relationships/slide" Target="/ppt/slides/slide5.xml" Id="R086a0da8f4a5466c" /><Relationship Type="http://schemas.openxmlformats.org/officeDocument/2006/relationships/slide" Target="/ppt/slides/slide6.xml" Id="R00209663f5d54adb" /><Relationship Type="http://schemas.openxmlformats.org/officeDocument/2006/relationships/slide" Target="/ppt/slides/slide7.xml" Id="Rd60c056a3a9440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f16f8f2d764b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a7ddc84314a4b" /><Relationship Type="http://schemas.openxmlformats.org/officeDocument/2006/relationships/theme" Target="/ppt/slideMasters/theme/theme1.xml" Id="R514d421603ab43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ba7ddc84314a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469168eb544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39b788d6c4d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bd556c6634b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d060e9dfa40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c7322f1a542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58a8e767844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70506ec004b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NKF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NKF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230 742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17 277 536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17 326 381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FLADHUS NINA KRISTINE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3039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926 204 017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