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aaec2b654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19057084c84808"/>
  </p:sldMasterIdLst>
  <p:sldIdLst>
    <p:sldId xmlns:r="http://schemas.openxmlformats.org/officeDocument/2006/relationships" id="256" r:id="R08b3955d1faf4da0"/>
    <p:sldId xmlns:r="http://schemas.openxmlformats.org/officeDocument/2006/relationships" id="257" r:id="Rf69e76bf6a0344bd"/>
    <p:sldId xmlns:r="http://schemas.openxmlformats.org/officeDocument/2006/relationships" id="258" r:id="R1029ff65c0884abe"/>
    <p:sldId xmlns:r="http://schemas.openxmlformats.org/officeDocument/2006/relationships" id="259" r:id="Rf4373a92c9df4e64"/>
    <p:sldId xmlns:r="http://schemas.openxmlformats.org/officeDocument/2006/relationships" id="260" r:id="R4c16ebf21093499b"/>
    <p:sldId xmlns:r="http://schemas.openxmlformats.org/officeDocument/2006/relationships" id="261" r:id="R101d5726b30d489d"/>
    <p:sldId xmlns:r="http://schemas.openxmlformats.org/officeDocument/2006/relationships" id="262" r:id="Ra780fc068185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9057084c84808" /><Relationship Type="http://schemas.openxmlformats.org/officeDocument/2006/relationships/slide" Target="/ppt/slides/slide1.xml" Id="R08b3955d1faf4da0" /><Relationship Type="http://schemas.openxmlformats.org/officeDocument/2006/relationships/slide" Target="/ppt/slides/slide2.xml" Id="Rf69e76bf6a0344bd" /><Relationship Type="http://schemas.openxmlformats.org/officeDocument/2006/relationships/slide" Target="/ppt/slides/slide3.xml" Id="R1029ff65c0884abe" /><Relationship Type="http://schemas.openxmlformats.org/officeDocument/2006/relationships/slide" Target="/ppt/slides/slide4.xml" Id="Rf4373a92c9df4e64" /><Relationship Type="http://schemas.openxmlformats.org/officeDocument/2006/relationships/slide" Target="/ppt/slides/slide5.xml" Id="R4c16ebf21093499b" /><Relationship Type="http://schemas.openxmlformats.org/officeDocument/2006/relationships/slide" Target="/ppt/slides/slide6.xml" Id="R101d5726b30d489d" /><Relationship Type="http://schemas.openxmlformats.org/officeDocument/2006/relationships/slide" Target="/ppt/slides/slide7.xml" Id="Ra780fc068185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9402e6bf9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6810a52454a06" /><Relationship Type="http://schemas.openxmlformats.org/officeDocument/2006/relationships/theme" Target="/ppt/slideMasters/theme/theme1.xml" Id="R139cb0e84405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6810a5245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434a13b1a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f41d3423a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cf0dd46fc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45cc3db4e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a1707191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1baa74a14a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0fbb04289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DALUM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Bjelkes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