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fe255622f144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ad1f5fdde74ac3"/>
  </p:sldMasterIdLst>
  <p:sldIdLst>
    <p:sldId xmlns:r="http://schemas.openxmlformats.org/officeDocument/2006/relationships" id="256" r:id="Ra1b98ef2a6b842c6"/>
    <p:sldId xmlns:r="http://schemas.openxmlformats.org/officeDocument/2006/relationships" id="257" r:id="Rc01dc1bf60f64f1e"/>
    <p:sldId xmlns:r="http://schemas.openxmlformats.org/officeDocument/2006/relationships" id="258" r:id="Re112a563fad144ba"/>
    <p:sldId xmlns:r="http://schemas.openxmlformats.org/officeDocument/2006/relationships" id="259" r:id="R0e02128900ad4340"/>
    <p:sldId xmlns:r="http://schemas.openxmlformats.org/officeDocument/2006/relationships" id="260" r:id="R359313a8a24a4abd"/>
    <p:sldId xmlns:r="http://schemas.openxmlformats.org/officeDocument/2006/relationships" id="261" r:id="R29b9e958e1824311"/>
    <p:sldId xmlns:r="http://schemas.openxmlformats.org/officeDocument/2006/relationships" id="262" r:id="R6a57f731f6864a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ad1f5fdde74ac3" /><Relationship Type="http://schemas.openxmlformats.org/officeDocument/2006/relationships/slide" Target="/ppt/slides/slide1.xml" Id="Ra1b98ef2a6b842c6" /><Relationship Type="http://schemas.openxmlformats.org/officeDocument/2006/relationships/slide" Target="/ppt/slides/slide2.xml" Id="Rc01dc1bf60f64f1e" /><Relationship Type="http://schemas.openxmlformats.org/officeDocument/2006/relationships/slide" Target="/ppt/slides/slide3.xml" Id="Re112a563fad144ba" /><Relationship Type="http://schemas.openxmlformats.org/officeDocument/2006/relationships/slide" Target="/ppt/slides/slide4.xml" Id="R0e02128900ad4340" /><Relationship Type="http://schemas.openxmlformats.org/officeDocument/2006/relationships/slide" Target="/ppt/slides/slide5.xml" Id="R359313a8a24a4abd" /><Relationship Type="http://schemas.openxmlformats.org/officeDocument/2006/relationships/slide" Target="/ppt/slides/slide6.xml" Id="R29b9e958e1824311" /><Relationship Type="http://schemas.openxmlformats.org/officeDocument/2006/relationships/slide" Target="/ppt/slides/slide7.xml" Id="R6a57f731f6864a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222a74566840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518008b4b48cf" /><Relationship Type="http://schemas.openxmlformats.org/officeDocument/2006/relationships/theme" Target="/ppt/slideMasters/theme/theme1.xml" Id="Rb377f640a9bd45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e518008b4b48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696890c124f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5d70336734f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3f0ceca4642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d0f47dfce42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b096c218645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43b052c2740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1a50fb7d844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HYLLSTEIN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HYLLSTEIN AS ble etablert [år] og holder til i Høylandet.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329 378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11 768 997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12 287 492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MØRKVED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Mørkved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7877 Høylandet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926 285 653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HYLLSTEIN AS</a:t>
            </a:r>
          </a:p>
        </p:txBody>
      </p:sp>
    </p:spTree>
  </p:cSld>
  <p:clrMapOvr>
    <a:masterClrMapping xmlns:a="http://schemas.openxmlformats.org/drawingml/2006/main"/>
  </p:clrMapOvr>
</p:sld>
</file>