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cf860dcc5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81dd8aaff4598"/>
  </p:sldMasterIdLst>
  <p:sldIdLst>
    <p:sldId xmlns:r="http://schemas.openxmlformats.org/officeDocument/2006/relationships" id="256" r:id="R68ca6783875c42a6"/>
    <p:sldId xmlns:r="http://schemas.openxmlformats.org/officeDocument/2006/relationships" id="257" r:id="R6443cc7e162b405b"/>
    <p:sldId xmlns:r="http://schemas.openxmlformats.org/officeDocument/2006/relationships" id="258" r:id="R2ead40e4e9684b4f"/>
    <p:sldId xmlns:r="http://schemas.openxmlformats.org/officeDocument/2006/relationships" id="259" r:id="R6792cdc042c440b6"/>
    <p:sldId xmlns:r="http://schemas.openxmlformats.org/officeDocument/2006/relationships" id="260" r:id="R5b156f2ac0734b87"/>
    <p:sldId xmlns:r="http://schemas.openxmlformats.org/officeDocument/2006/relationships" id="261" r:id="R096297a38b9f405f"/>
    <p:sldId xmlns:r="http://schemas.openxmlformats.org/officeDocument/2006/relationships" id="262" r:id="R5a6893ab1d8f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81dd8aaff4598" /><Relationship Type="http://schemas.openxmlformats.org/officeDocument/2006/relationships/slide" Target="/ppt/slides/slide1.xml" Id="R68ca6783875c42a6" /><Relationship Type="http://schemas.openxmlformats.org/officeDocument/2006/relationships/slide" Target="/ppt/slides/slide2.xml" Id="R6443cc7e162b405b" /><Relationship Type="http://schemas.openxmlformats.org/officeDocument/2006/relationships/slide" Target="/ppt/slides/slide3.xml" Id="R2ead40e4e9684b4f" /><Relationship Type="http://schemas.openxmlformats.org/officeDocument/2006/relationships/slide" Target="/ppt/slides/slide4.xml" Id="R6792cdc042c440b6" /><Relationship Type="http://schemas.openxmlformats.org/officeDocument/2006/relationships/slide" Target="/ppt/slides/slide5.xml" Id="R5b156f2ac0734b87" /><Relationship Type="http://schemas.openxmlformats.org/officeDocument/2006/relationships/slide" Target="/ppt/slides/slide6.xml" Id="R096297a38b9f405f" /><Relationship Type="http://schemas.openxmlformats.org/officeDocument/2006/relationships/slide" Target="/ppt/slides/slide7.xml" Id="R5a6893ab1d8f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60d9ba5c7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fb006ba14a01" /><Relationship Type="http://schemas.openxmlformats.org/officeDocument/2006/relationships/theme" Target="/ppt/slideMasters/theme/theme1.xml" Id="R6e402ae70589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6fb006ba1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473030574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16ba91bbf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40f3704c6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075180d83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c1e56aa5c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4009c4617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f4337833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CIFFER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CIFFER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2 780 712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1 429 926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MARITHA SEVALDSEN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JGØ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SALHUSRAMP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BENDIKSEN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