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cad7c2070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8c18a82004145"/>
  </p:sldMasterIdLst>
  <p:sldIdLst>
    <p:sldId xmlns:r="http://schemas.openxmlformats.org/officeDocument/2006/relationships" id="256" r:id="R35a4f4c7ceed45f0"/>
    <p:sldId xmlns:r="http://schemas.openxmlformats.org/officeDocument/2006/relationships" id="257" r:id="R7a1d9f26943b4c75"/>
    <p:sldId xmlns:r="http://schemas.openxmlformats.org/officeDocument/2006/relationships" id="258" r:id="R1ad29d2ce30442f6"/>
    <p:sldId xmlns:r="http://schemas.openxmlformats.org/officeDocument/2006/relationships" id="259" r:id="R40fc6fcd67e54f75"/>
    <p:sldId xmlns:r="http://schemas.openxmlformats.org/officeDocument/2006/relationships" id="260" r:id="R20b95a939a784a11"/>
    <p:sldId xmlns:r="http://schemas.openxmlformats.org/officeDocument/2006/relationships" id="261" r:id="R42c5201be16642ef"/>
    <p:sldId xmlns:r="http://schemas.openxmlformats.org/officeDocument/2006/relationships" id="262" r:id="R29e26b0e3fd4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8c18a82004145" /><Relationship Type="http://schemas.openxmlformats.org/officeDocument/2006/relationships/slide" Target="/ppt/slides/slide1.xml" Id="R35a4f4c7ceed45f0" /><Relationship Type="http://schemas.openxmlformats.org/officeDocument/2006/relationships/slide" Target="/ppt/slides/slide2.xml" Id="R7a1d9f26943b4c75" /><Relationship Type="http://schemas.openxmlformats.org/officeDocument/2006/relationships/slide" Target="/ppt/slides/slide3.xml" Id="R1ad29d2ce30442f6" /><Relationship Type="http://schemas.openxmlformats.org/officeDocument/2006/relationships/slide" Target="/ppt/slides/slide4.xml" Id="R40fc6fcd67e54f75" /><Relationship Type="http://schemas.openxmlformats.org/officeDocument/2006/relationships/slide" Target="/ppt/slides/slide5.xml" Id="R20b95a939a784a11" /><Relationship Type="http://schemas.openxmlformats.org/officeDocument/2006/relationships/slide" Target="/ppt/slides/slide6.xml" Id="R42c5201be16642ef" /><Relationship Type="http://schemas.openxmlformats.org/officeDocument/2006/relationships/slide" Target="/ppt/slides/slide7.xml" Id="R29e26b0e3fd4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eb6cb1640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ce6420d26495d" /><Relationship Type="http://schemas.openxmlformats.org/officeDocument/2006/relationships/theme" Target="/ppt/slideMasters/theme/theme1.xml" Id="R7f4dbae7ee4b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ce6420d26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3bf89510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d3548acf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23741baa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c4590004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053f8f6b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990182f1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611cebfd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BERGSPREKKEN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759 558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MIDTSKOG BRYNJULFSEN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