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681574fb0a45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410b9278d0427c"/>
  </p:sldMasterIdLst>
  <p:sldIdLst>
    <p:sldId xmlns:r="http://schemas.openxmlformats.org/officeDocument/2006/relationships" id="256" r:id="R692cc3fd022e4fb2"/>
    <p:sldId xmlns:r="http://schemas.openxmlformats.org/officeDocument/2006/relationships" id="257" r:id="Rc97350cb50144cc2"/>
    <p:sldId xmlns:r="http://schemas.openxmlformats.org/officeDocument/2006/relationships" id="258" r:id="Rf00ecafda1224fdb"/>
    <p:sldId xmlns:r="http://schemas.openxmlformats.org/officeDocument/2006/relationships" id="259" r:id="R5d1b8ae8a8e94a6e"/>
    <p:sldId xmlns:r="http://schemas.openxmlformats.org/officeDocument/2006/relationships" id="260" r:id="R103b779c66e74d65"/>
    <p:sldId xmlns:r="http://schemas.openxmlformats.org/officeDocument/2006/relationships" id="261" r:id="R5f3fef4b136147c5"/>
    <p:sldId xmlns:r="http://schemas.openxmlformats.org/officeDocument/2006/relationships" id="262" r:id="R108f9911188449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410b9278d0427c" /><Relationship Type="http://schemas.openxmlformats.org/officeDocument/2006/relationships/slide" Target="/ppt/slides/slide1.xml" Id="R692cc3fd022e4fb2" /><Relationship Type="http://schemas.openxmlformats.org/officeDocument/2006/relationships/slide" Target="/ppt/slides/slide2.xml" Id="Rc97350cb50144cc2" /><Relationship Type="http://schemas.openxmlformats.org/officeDocument/2006/relationships/slide" Target="/ppt/slides/slide3.xml" Id="Rf00ecafda1224fdb" /><Relationship Type="http://schemas.openxmlformats.org/officeDocument/2006/relationships/slide" Target="/ppt/slides/slide4.xml" Id="R5d1b8ae8a8e94a6e" /><Relationship Type="http://schemas.openxmlformats.org/officeDocument/2006/relationships/slide" Target="/ppt/slides/slide5.xml" Id="R103b779c66e74d65" /><Relationship Type="http://schemas.openxmlformats.org/officeDocument/2006/relationships/slide" Target="/ppt/slides/slide6.xml" Id="R5f3fef4b136147c5" /><Relationship Type="http://schemas.openxmlformats.org/officeDocument/2006/relationships/slide" Target="/ppt/slides/slide7.xml" Id="R108f9911188449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d45b785f9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f6a4b173d40b2" /><Relationship Type="http://schemas.openxmlformats.org/officeDocument/2006/relationships/theme" Target="/ppt/slideMasters/theme/theme1.xml" Id="Rd802e30c986049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f6a4b173d40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b794c0cff4a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68d2b6863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57a5cc27042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449f14b234f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a34e3f0b84b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7d596b0c044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c53966750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10 262 072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89 357 840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92 956 542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 JELSA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 JELSA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Havdurveien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926 304 267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