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cac06ba1e248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c24af06e8740ee"/>
  </p:sldMasterIdLst>
  <p:sldIdLst>
    <p:sldId xmlns:r="http://schemas.openxmlformats.org/officeDocument/2006/relationships" id="256" r:id="R89a5b990a17f4a3a"/>
    <p:sldId xmlns:r="http://schemas.openxmlformats.org/officeDocument/2006/relationships" id="257" r:id="Rac51a447edfc419e"/>
    <p:sldId xmlns:r="http://schemas.openxmlformats.org/officeDocument/2006/relationships" id="258" r:id="R68f6792dc749405c"/>
    <p:sldId xmlns:r="http://schemas.openxmlformats.org/officeDocument/2006/relationships" id="259" r:id="Rc51f7bd7bd164164"/>
    <p:sldId xmlns:r="http://schemas.openxmlformats.org/officeDocument/2006/relationships" id="260" r:id="R10d21a6eb41f4c53"/>
    <p:sldId xmlns:r="http://schemas.openxmlformats.org/officeDocument/2006/relationships" id="261" r:id="R75bb6bc8c1a24fe5"/>
    <p:sldId xmlns:r="http://schemas.openxmlformats.org/officeDocument/2006/relationships" id="262" r:id="R1cc8e696ec7f4a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c24af06e8740ee" /><Relationship Type="http://schemas.openxmlformats.org/officeDocument/2006/relationships/slide" Target="/ppt/slides/slide1.xml" Id="R89a5b990a17f4a3a" /><Relationship Type="http://schemas.openxmlformats.org/officeDocument/2006/relationships/slide" Target="/ppt/slides/slide2.xml" Id="Rac51a447edfc419e" /><Relationship Type="http://schemas.openxmlformats.org/officeDocument/2006/relationships/slide" Target="/ppt/slides/slide3.xml" Id="R68f6792dc749405c" /><Relationship Type="http://schemas.openxmlformats.org/officeDocument/2006/relationships/slide" Target="/ppt/slides/slide4.xml" Id="Rc51f7bd7bd164164" /><Relationship Type="http://schemas.openxmlformats.org/officeDocument/2006/relationships/slide" Target="/ppt/slides/slide5.xml" Id="R10d21a6eb41f4c53" /><Relationship Type="http://schemas.openxmlformats.org/officeDocument/2006/relationships/slide" Target="/ppt/slides/slide6.xml" Id="R75bb6bc8c1a24fe5" /><Relationship Type="http://schemas.openxmlformats.org/officeDocument/2006/relationships/slide" Target="/ppt/slides/slide7.xml" Id="R1cc8e696ec7f4a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d9c5c8556141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095d48fe34a39" /><Relationship Type="http://schemas.openxmlformats.org/officeDocument/2006/relationships/theme" Target="/ppt/slideMasters/theme/theme1.xml" Id="R09f9f1dfbed04c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a095d48fe34a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6bc63003e49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0ec96fb1045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6a5a206454b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390fdca0549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944b8ebc14e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480a7ba474f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81405317041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ACJ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10 323 242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92 326 066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92 437 021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CHRISTIAN JELSA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HENRIK JELSA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926 304 488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ACJ INVEST AS</a:t>
            </a:r>
          </a:p>
        </p:txBody>
      </p:sp>
    </p:spTree>
  </p:cSld>
  <p:clrMapOvr>
    <a:masterClrMapping xmlns:a="http://schemas.openxmlformats.org/drawingml/2006/main"/>
  </p:clrMapOvr>
</p:sld>
</file>