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b5f19773be4e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7cb975d7d4473c"/>
  </p:sldMasterIdLst>
  <p:sldIdLst>
    <p:sldId xmlns:r="http://schemas.openxmlformats.org/officeDocument/2006/relationships" id="256" r:id="R3d42ec9855af415b"/>
    <p:sldId xmlns:r="http://schemas.openxmlformats.org/officeDocument/2006/relationships" id="257" r:id="Ra36e3363329c4f5f"/>
    <p:sldId xmlns:r="http://schemas.openxmlformats.org/officeDocument/2006/relationships" id="258" r:id="R58172bbee1794026"/>
    <p:sldId xmlns:r="http://schemas.openxmlformats.org/officeDocument/2006/relationships" id="259" r:id="R1a26b01ba1034149"/>
    <p:sldId xmlns:r="http://schemas.openxmlformats.org/officeDocument/2006/relationships" id="260" r:id="R716a121e31964b45"/>
    <p:sldId xmlns:r="http://schemas.openxmlformats.org/officeDocument/2006/relationships" id="261" r:id="Re369fd52a49245a5"/>
    <p:sldId xmlns:r="http://schemas.openxmlformats.org/officeDocument/2006/relationships" id="262" r:id="R6d835fa7f8a441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cb975d7d4473c" /><Relationship Type="http://schemas.openxmlformats.org/officeDocument/2006/relationships/slide" Target="/ppt/slides/slide1.xml" Id="R3d42ec9855af415b" /><Relationship Type="http://schemas.openxmlformats.org/officeDocument/2006/relationships/slide" Target="/ppt/slides/slide2.xml" Id="Ra36e3363329c4f5f" /><Relationship Type="http://schemas.openxmlformats.org/officeDocument/2006/relationships/slide" Target="/ppt/slides/slide3.xml" Id="R58172bbee1794026" /><Relationship Type="http://schemas.openxmlformats.org/officeDocument/2006/relationships/slide" Target="/ppt/slides/slide4.xml" Id="R1a26b01ba1034149" /><Relationship Type="http://schemas.openxmlformats.org/officeDocument/2006/relationships/slide" Target="/ppt/slides/slide5.xml" Id="R716a121e31964b45" /><Relationship Type="http://schemas.openxmlformats.org/officeDocument/2006/relationships/slide" Target="/ppt/slides/slide6.xml" Id="Re369fd52a49245a5" /><Relationship Type="http://schemas.openxmlformats.org/officeDocument/2006/relationships/slide" Target="/ppt/slides/slide7.xml" Id="R6d835fa7f8a441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7f18df10147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cd4b686fb43b9" /><Relationship Type="http://schemas.openxmlformats.org/officeDocument/2006/relationships/theme" Target="/ppt/slideMasters/theme/theme1.xml" Id="R9121878409e54c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bcd4b686fb43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3051ef49248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0b99df50147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3c4d3d3fc48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791c46f5740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5c050bef2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68077c6de48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985f2e9394e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HOLBERG EMPLOYEE INVESTCO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EMPLOYEE INVESTCO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59 159 162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207 232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CARNEGIE HOLDING AB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U9K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INVICTUS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MYRKEN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NAUSTHAMMAREN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 INVEST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926 311 778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