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eb61fa6a7045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17739286a8481d"/>
  </p:sldMasterIdLst>
  <p:sldIdLst>
    <p:sldId xmlns:r="http://schemas.openxmlformats.org/officeDocument/2006/relationships" id="256" r:id="R6137a0ead6964aa2"/>
    <p:sldId xmlns:r="http://schemas.openxmlformats.org/officeDocument/2006/relationships" id="257" r:id="R7216555276de4447"/>
    <p:sldId xmlns:r="http://schemas.openxmlformats.org/officeDocument/2006/relationships" id="258" r:id="R88af06512d514a42"/>
    <p:sldId xmlns:r="http://schemas.openxmlformats.org/officeDocument/2006/relationships" id="259" r:id="R920d7cb05ecc4d29"/>
    <p:sldId xmlns:r="http://schemas.openxmlformats.org/officeDocument/2006/relationships" id="260" r:id="R64b311ad55d148c0"/>
    <p:sldId xmlns:r="http://schemas.openxmlformats.org/officeDocument/2006/relationships" id="261" r:id="R185f1c09de4541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17739286a8481d" /><Relationship Type="http://schemas.openxmlformats.org/officeDocument/2006/relationships/slide" Target="/ppt/slides/slide1.xml" Id="R6137a0ead6964aa2" /><Relationship Type="http://schemas.openxmlformats.org/officeDocument/2006/relationships/slide" Target="/ppt/slides/slide2.xml" Id="R7216555276de4447" /><Relationship Type="http://schemas.openxmlformats.org/officeDocument/2006/relationships/slide" Target="/ppt/slides/slide3.xml" Id="R88af06512d514a42" /><Relationship Type="http://schemas.openxmlformats.org/officeDocument/2006/relationships/slide" Target="/ppt/slides/slide4.xml" Id="R920d7cb05ecc4d29" /><Relationship Type="http://schemas.openxmlformats.org/officeDocument/2006/relationships/slide" Target="/ppt/slides/slide5.xml" Id="R64b311ad55d148c0" /><Relationship Type="http://schemas.openxmlformats.org/officeDocument/2006/relationships/slide" Target="/ppt/slides/slide6.xml" Id="R185f1c09de4541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ba14dddc614e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8864fc3c145c1" /><Relationship Type="http://schemas.openxmlformats.org/officeDocument/2006/relationships/theme" Target="/ppt/slideMasters/theme/theme1.xml" Id="R9b600c3743b04a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a8864fc3c145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041b157f94a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5eb609b1a43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3ecdd1c1047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32d3a357b841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ec5fea86e44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1162425f842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2A INVESTMENTS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2A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2A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2A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2A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2A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Lutvannsveien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926 312 480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2A INVESTMENTS AS</a:t>
            </a:r>
          </a:p>
        </p:txBody>
      </p:sp>
    </p:spTree>
  </p:cSld>
  <p:clrMapOvr>
    <a:masterClrMapping xmlns:a="http://schemas.openxmlformats.org/drawingml/2006/main"/>
  </p:clrMapOvr>
</p:sld>
</file>