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94ac5a914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fdbc6a0c5b4cca"/>
  </p:sldMasterIdLst>
  <p:sldIdLst>
    <p:sldId xmlns:r="http://schemas.openxmlformats.org/officeDocument/2006/relationships" id="256" r:id="R306094fd6f9c4b81"/>
    <p:sldId xmlns:r="http://schemas.openxmlformats.org/officeDocument/2006/relationships" id="257" r:id="R879d26861f2a4ff2"/>
    <p:sldId xmlns:r="http://schemas.openxmlformats.org/officeDocument/2006/relationships" id="258" r:id="Re5b1dc0977fb4dd5"/>
    <p:sldId xmlns:r="http://schemas.openxmlformats.org/officeDocument/2006/relationships" id="259" r:id="R17bc9dd81da04c0a"/>
    <p:sldId xmlns:r="http://schemas.openxmlformats.org/officeDocument/2006/relationships" id="260" r:id="R9eb2cd40a6464ba8"/>
    <p:sldId xmlns:r="http://schemas.openxmlformats.org/officeDocument/2006/relationships" id="261" r:id="Rda3ac73656ad4378"/>
    <p:sldId xmlns:r="http://schemas.openxmlformats.org/officeDocument/2006/relationships" id="262" r:id="Rf6281265abb8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dbc6a0c5b4cca" /><Relationship Type="http://schemas.openxmlformats.org/officeDocument/2006/relationships/slide" Target="/ppt/slides/slide1.xml" Id="R306094fd6f9c4b81" /><Relationship Type="http://schemas.openxmlformats.org/officeDocument/2006/relationships/slide" Target="/ppt/slides/slide2.xml" Id="R879d26861f2a4ff2" /><Relationship Type="http://schemas.openxmlformats.org/officeDocument/2006/relationships/slide" Target="/ppt/slides/slide3.xml" Id="Re5b1dc0977fb4dd5" /><Relationship Type="http://schemas.openxmlformats.org/officeDocument/2006/relationships/slide" Target="/ppt/slides/slide4.xml" Id="R17bc9dd81da04c0a" /><Relationship Type="http://schemas.openxmlformats.org/officeDocument/2006/relationships/slide" Target="/ppt/slides/slide5.xml" Id="R9eb2cd40a6464ba8" /><Relationship Type="http://schemas.openxmlformats.org/officeDocument/2006/relationships/slide" Target="/ppt/slides/slide6.xml" Id="Rda3ac73656ad4378" /><Relationship Type="http://schemas.openxmlformats.org/officeDocument/2006/relationships/slide" Target="/ppt/slides/slide7.xml" Id="Rf6281265abb8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2812bd590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594d97114888" /><Relationship Type="http://schemas.openxmlformats.org/officeDocument/2006/relationships/theme" Target="/ppt/slideMasters/theme/theme1.xml" Id="R9b58f318920d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1594d9711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612f699c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478f5916d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9d98504c1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d4a7e25ef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39b3264ff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e640ee14a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6f30c7f4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2A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ABBAS ADNAN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Lutvannsveien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926 312 480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