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f4bb5b0614d44c20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d2f97971b5154679"/>
  </p:sldMasterIdLst>
  <p:sldIdLst>
    <p:sldId xmlns:r="http://schemas.openxmlformats.org/officeDocument/2006/relationships" id="256" r:id="Rd85c9f4fc23e4f5f"/>
    <p:sldId xmlns:r="http://schemas.openxmlformats.org/officeDocument/2006/relationships" id="257" r:id="R460d9fc1f5e64a2b"/>
    <p:sldId xmlns:r="http://schemas.openxmlformats.org/officeDocument/2006/relationships" id="258" r:id="Rcbf83921cf9e4088"/>
    <p:sldId xmlns:r="http://schemas.openxmlformats.org/officeDocument/2006/relationships" id="259" r:id="R8b1ff0542e484c5b"/>
    <p:sldId xmlns:r="http://schemas.openxmlformats.org/officeDocument/2006/relationships" id="260" r:id="R4c3e6059ee414a05"/>
    <p:sldId xmlns:r="http://schemas.openxmlformats.org/officeDocument/2006/relationships" id="261" r:id="R3de711168fd84cd6"/>
    <p:sldId xmlns:r="http://schemas.openxmlformats.org/officeDocument/2006/relationships" id="262" r:id="R4c65216d999c4f69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d2f97971b5154679" /><Relationship Type="http://schemas.openxmlformats.org/officeDocument/2006/relationships/slide" Target="/ppt/slides/slide1.xml" Id="Rd85c9f4fc23e4f5f" /><Relationship Type="http://schemas.openxmlformats.org/officeDocument/2006/relationships/slide" Target="/ppt/slides/slide2.xml" Id="R460d9fc1f5e64a2b" /><Relationship Type="http://schemas.openxmlformats.org/officeDocument/2006/relationships/slide" Target="/ppt/slides/slide3.xml" Id="Rcbf83921cf9e4088" /><Relationship Type="http://schemas.openxmlformats.org/officeDocument/2006/relationships/slide" Target="/ppt/slides/slide4.xml" Id="R8b1ff0542e484c5b" /><Relationship Type="http://schemas.openxmlformats.org/officeDocument/2006/relationships/slide" Target="/ppt/slides/slide5.xml" Id="R4c3e6059ee414a05" /><Relationship Type="http://schemas.openxmlformats.org/officeDocument/2006/relationships/slide" Target="/ppt/slides/slide6.xml" Id="R3de711168fd84cd6" /><Relationship Type="http://schemas.openxmlformats.org/officeDocument/2006/relationships/slide" Target="/ppt/slides/slide7.xml" Id="R4c65216d999c4f69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126b68070ab44b68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0c5cbe8c2b94911" /><Relationship Type="http://schemas.openxmlformats.org/officeDocument/2006/relationships/theme" Target="/ppt/slideMasters/theme/theme1.xml" Id="R575b6820efba4d9c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30c5cbe8c2b94911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95d5dec3d004679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8a7737a75114f28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d54a0c55dc6428f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aca30b8497f4e0d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84da4e0ccb0404f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d9c7cd793f94161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42e384d92a049cf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KOLBE INVEST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KOLBE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KOLBE INVEST AS ble etablert [år] og holder til i Oslo.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KOLBE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KOLBE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KOLBE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−99 593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932 087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43 845 302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44 848 360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KOLBE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KOLBJØRN KRISTOFFER JACOBSEN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KOLBE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Solveien 77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1170 Oslo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926 328 255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KOLBE INVEST AS</a:t>
            </a:r>
          </a:p>
        </p:txBody>
      </p:sp>
    </p:spTree>
  </p:cSld>
  <p:clrMapOvr>
    <a:masterClrMapping xmlns:a="http://schemas.openxmlformats.org/drawingml/2006/main"/>
  </p:clrMapOvr>
</p:sld>
</file>