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a808f6b01e4b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a6077d0d44433b"/>
  </p:sldMasterIdLst>
  <p:sldIdLst>
    <p:sldId xmlns:r="http://schemas.openxmlformats.org/officeDocument/2006/relationships" id="256" r:id="R5ec177d5d77f4396"/>
    <p:sldId xmlns:r="http://schemas.openxmlformats.org/officeDocument/2006/relationships" id="257" r:id="R19f4e198d9ce49f4"/>
    <p:sldId xmlns:r="http://schemas.openxmlformats.org/officeDocument/2006/relationships" id="258" r:id="R4f0993e4aff84d79"/>
    <p:sldId xmlns:r="http://schemas.openxmlformats.org/officeDocument/2006/relationships" id="259" r:id="R01aa9e72ae904258"/>
    <p:sldId xmlns:r="http://schemas.openxmlformats.org/officeDocument/2006/relationships" id="260" r:id="Rdddc7a811beb44cf"/>
    <p:sldId xmlns:r="http://schemas.openxmlformats.org/officeDocument/2006/relationships" id="261" r:id="Ree2cf003fb474db9"/>
    <p:sldId xmlns:r="http://schemas.openxmlformats.org/officeDocument/2006/relationships" id="262" r:id="R8d0bd6ae6d524a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a6077d0d44433b" /><Relationship Type="http://schemas.openxmlformats.org/officeDocument/2006/relationships/slide" Target="/ppt/slides/slide1.xml" Id="R5ec177d5d77f4396" /><Relationship Type="http://schemas.openxmlformats.org/officeDocument/2006/relationships/slide" Target="/ppt/slides/slide2.xml" Id="R19f4e198d9ce49f4" /><Relationship Type="http://schemas.openxmlformats.org/officeDocument/2006/relationships/slide" Target="/ppt/slides/slide3.xml" Id="R4f0993e4aff84d79" /><Relationship Type="http://schemas.openxmlformats.org/officeDocument/2006/relationships/slide" Target="/ppt/slides/slide4.xml" Id="R01aa9e72ae904258" /><Relationship Type="http://schemas.openxmlformats.org/officeDocument/2006/relationships/slide" Target="/ppt/slides/slide5.xml" Id="Rdddc7a811beb44cf" /><Relationship Type="http://schemas.openxmlformats.org/officeDocument/2006/relationships/slide" Target="/ppt/slides/slide6.xml" Id="Ree2cf003fb474db9" /><Relationship Type="http://schemas.openxmlformats.org/officeDocument/2006/relationships/slide" Target="/ppt/slides/slide7.xml" Id="R8d0bd6ae6d524a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400043569e44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04730e4174fc0" /><Relationship Type="http://schemas.openxmlformats.org/officeDocument/2006/relationships/theme" Target="/ppt/slideMasters/theme/theme1.xml" Id="R8a38866030904d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c04730e4174f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21e74bbf9e41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a42c90779d42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6c4a9c00b49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d9130574df4c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94d8e58084f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f1c52a3594a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33d204a8045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GEFÜGLEN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GEFÜGLEN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−6 785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635 691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656 014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1 159 764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SAND FUGLUM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Tåsenveien 17C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926 328 336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GEFÜGLEN AS</a:t>
            </a:r>
          </a:p>
        </p:txBody>
      </p:sp>
    </p:spTree>
  </p:cSld>
  <p:clrMapOvr>
    <a:masterClrMapping xmlns:a="http://schemas.openxmlformats.org/drawingml/2006/main"/>
  </p:clrMapOvr>
</p:sld>
</file>