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226be1880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d81f1217742f9"/>
  </p:sldMasterIdLst>
  <p:sldIdLst>
    <p:sldId xmlns:r="http://schemas.openxmlformats.org/officeDocument/2006/relationships" id="256" r:id="R0d7b945d628d44e0"/>
    <p:sldId xmlns:r="http://schemas.openxmlformats.org/officeDocument/2006/relationships" id="257" r:id="R8f6af87b2839478f"/>
    <p:sldId xmlns:r="http://schemas.openxmlformats.org/officeDocument/2006/relationships" id="258" r:id="R3cb9b40085b14a31"/>
    <p:sldId xmlns:r="http://schemas.openxmlformats.org/officeDocument/2006/relationships" id="259" r:id="R0214510d0c15426f"/>
    <p:sldId xmlns:r="http://schemas.openxmlformats.org/officeDocument/2006/relationships" id="260" r:id="Rb98c2141f2bf4709"/>
    <p:sldId xmlns:r="http://schemas.openxmlformats.org/officeDocument/2006/relationships" id="261" r:id="R4478152644e441d9"/>
    <p:sldId xmlns:r="http://schemas.openxmlformats.org/officeDocument/2006/relationships" id="262" r:id="R64e5d3c583b1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d81f1217742f9" /><Relationship Type="http://schemas.openxmlformats.org/officeDocument/2006/relationships/slide" Target="/ppt/slides/slide1.xml" Id="R0d7b945d628d44e0" /><Relationship Type="http://schemas.openxmlformats.org/officeDocument/2006/relationships/slide" Target="/ppt/slides/slide2.xml" Id="R8f6af87b2839478f" /><Relationship Type="http://schemas.openxmlformats.org/officeDocument/2006/relationships/slide" Target="/ppt/slides/slide3.xml" Id="R3cb9b40085b14a31" /><Relationship Type="http://schemas.openxmlformats.org/officeDocument/2006/relationships/slide" Target="/ppt/slides/slide4.xml" Id="R0214510d0c15426f" /><Relationship Type="http://schemas.openxmlformats.org/officeDocument/2006/relationships/slide" Target="/ppt/slides/slide5.xml" Id="Rb98c2141f2bf4709" /><Relationship Type="http://schemas.openxmlformats.org/officeDocument/2006/relationships/slide" Target="/ppt/slides/slide6.xml" Id="R4478152644e441d9" /><Relationship Type="http://schemas.openxmlformats.org/officeDocument/2006/relationships/slide" Target="/ppt/slides/slide7.xml" Id="R64e5d3c583b1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7458ed49a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92067cc04029" /><Relationship Type="http://schemas.openxmlformats.org/officeDocument/2006/relationships/theme" Target="/ppt/slideMasters/theme/theme1.xml" Id="R4f52a2274ec5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a92067cc0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2899f0f5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5739081e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7201735d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c8a9cdee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51d38149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f8e239c3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b81ccdac3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ANFIELD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ANFIELD FINANS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Heslandsveien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