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ea9bff492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12e1175a44a39"/>
  </p:sldMasterIdLst>
  <p:sldIdLst>
    <p:sldId xmlns:r="http://schemas.openxmlformats.org/officeDocument/2006/relationships" id="256" r:id="Refa046985cec499b"/>
    <p:sldId xmlns:r="http://schemas.openxmlformats.org/officeDocument/2006/relationships" id="257" r:id="R5b92f253edff4269"/>
    <p:sldId xmlns:r="http://schemas.openxmlformats.org/officeDocument/2006/relationships" id="258" r:id="Rf5d56a8263034fa0"/>
    <p:sldId xmlns:r="http://schemas.openxmlformats.org/officeDocument/2006/relationships" id="259" r:id="R63ccf65305df4e16"/>
    <p:sldId xmlns:r="http://schemas.openxmlformats.org/officeDocument/2006/relationships" id="260" r:id="Rd0ea9201599c4d7a"/>
    <p:sldId xmlns:r="http://schemas.openxmlformats.org/officeDocument/2006/relationships" id="261" r:id="Rbe5a4ad3e14b48d5"/>
    <p:sldId xmlns:r="http://schemas.openxmlformats.org/officeDocument/2006/relationships" id="262" r:id="R8d69a50cc2aa48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12e1175a44a39" /><Relationship Type="http://schemas.openxmlformats.org/officeDocument/2006/relationships/slide" Target="/ppt/slides/slide1.xml" Id="Refa046985cec499b" /><Relationship Type="http://schemas.openxmlformats.org/officeDocument/2006/relationships/slide" Target="/ppt/slides/slide2.xml" Id="R5b92f253edff4269" /><Relationship Type="http://schemas.openxmlformats.org/officeDocument/2006/relationships/slide" Target="/ppt/slides/slide3.xml" Id="Rf5d56a8263034fa0" /><Relationship Type="http://schemas.openxmlformats.org/officeDocument/2006/relationships/slide" Target="/ppt/slides/slide4.xml" Id="R63ccf65305df4e16" /><Relationship Type="http://schemas.openxmlformats.org/officeDocument/2006/relationships/slide" Target="/ppt/slides/slide5.xml" Id="Rd0ea9201599c4d7a" /><Relationship Type="http://schemas.openxmlformats.org/officeDocument/2006/relationships/slide" Target="/ppt/slides/slide6.xml" Id="Rbe5a4ad3e14b48d5" /><Relationship Type="http://schemas.openxmlformats.org/officeDocument/2006/relationships/slide" Target="/ppt/slides/slide7.xml" Id="R8d69a50cc2aa48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89da586c142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234bc63314e6b" /><Relationship Type="http://schemas.openxmlformats.org/officeDocument/2006/relationships/theme" Target="/ppt/slideMasters/theme/theme1.xml" Id="Rdab145748045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234bc6331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3a7b85284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b79bd345d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831a7d20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ed2f1166443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def6188e44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f5c5eec64f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1a55e0cfd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PHILGOOD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PHILGOOD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213 122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PHILIP ZANDJANI BORGE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Bjerregaards gate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926 331 930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PHILGOOD HOLDING AS</a:t>
            </a:r>
          </a:p>
        </p:txBody>
      </p:sp>
    </p:spTree>
  </p:cSld>
  <p:clrMapOvr>
    <a:masterClrMapping xmlns:a="http://schemas.openxmlformats.org/drawingml/2006/main"/>
  </p:clrMapOvr>
</p:sld>
</file>